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6" r:id="rId2"/>
    <p:sldMasterId id="2147483662" r:id="rId3"/>
  </p:sldMasterIdLst>
  <p:sldIdLst>
    <p:sldId id="256" r:id="rId4"/>
  </p:sldIdLst>
  <p:sldSz cx="51206400" cy="28803600"/>
  <p:notesSz cx="6858000" cy="9144000"/>
  <p:defaultTextStyle>
    <a:defPPr>
      <a:defRPr lang="en-US"/>
    </a:defPPr>
    <a:lvl1pPr marL="0" algn="l" defTabSz="434402" rtl="0" eaLnBrk="1" latinLnBrk="0" hangingPunct="1">
      <a:defRPr sz="1710" kern="1200">
        <a:solidFill>
          <a:schemeClr val="tx1"/>
        </a:solidFill>
        <a:latin typeface="+mn-lt"/>
        <a:ea typeface="+mn-ea"/>
        <a:cs typeface="+mn-cs"/>
      </a:defRPr>
    </a:lvl1pPr>
    <a:lvl2pPr marL="434402" algn="l" defTabSz="434402" rtl="0" eaLnBrk="1" latinLnBrk="0" hangingPunct="1">
      <a:defRPr sz="1710" kern="1200">
        <a:solidFill>
          <a:schemeClr val="tx1"/>
        </a:solidFill>
        <a:latin typeface="+mn-lt"/>
        <a:ea typeface="+mn-ea"/>
        <a:cs typeface="+mn-cs"/>
      </a:defRPr>
    </a:lvl2pPr>
    <a:lvl3pPr marL="868804" algn="l" defTabSz="434402" rtl="0" eaLnBrk="1" latinLnBrk="0" hangingPunct="1">
      <a:defRPr sz="1710" kern="1200">
        <a:solidFill>
          <a:schemeClr val="tx1"/>
        </a:solidFill>
        <a:latin typeface="+mn-lt"/>
        <a:ea typeface="+mn-ea"/>
        <a:cs typeface="+mn-cs"/>
      </a:defRPr>
    </a:lvl3pPr>
    <a:lvl4pPr marL="1303212" algn="l" defTabSz="434402" rtl="0" eaLnBrk="1" latinLnBrk="0" hangingPunct="1">
      <a:defRPr sz="1710" kern="1200">
        <a:solidFill>
          <a:schemeClr val="tx1"/>
        </a:solidFill>
        <a:latin typeface="+mn-lt"/>
        <a:ea typeface="+mn-ea"/>
        <a:cs typeface="+mn-cs"/>
      </a:defRPr>
    </a:lvl4pPr>
    <a:lvl5pPr marL="1737614" algn="l" defTabSz="434402" rtl="0" eaLnBrk="1" latinLnBrk="0" hangingPunct="1">
      <a:defRPr sz="1710" kern="1200">
        <a:solidFill>
          <a:schemeClr val="tx1"/>
        </a:solidFill>
        <a:latin typeface="+mn-lt"/>
        <a:ea typeface="+mn-ea"/>
        <a:cs typeface="+mn-cs"/>
      </a:defRPr>
    </a:lvl5pPr>
    <a:lvl6pPr marL="2172020" algn="l" defTabSz="434402" rtl="0" eaLnBrk="1" latinLnBrk="0" hangingPunct="1">
      <a:defRPr sz="1710" kern="1200">
        <a:solidFill>
          <a:schemeClr val="tx1"/>
        </a:solidFill>
        <a:latin typeface="+mn-lt"/>
        <a:ea typeface="+mn-ea"/>
        <a:cs typeface="+mn-cs"/>
      </a:defRPr>
    </a:lvl6pPr>
    <a:lvl7pPr marL="2606422" algn="l" defTabSz="434402" rtl="0" eaLnBrk="1" latinLnBrk="0" hangingPunct="1">
      <a:defRPr sz="1710" kern="1200">
        <a:solidFill>
          <a:schemeClr val="tx1"/>
        </a:solidFill>
        <a:latin typeface="+mn-lt"/>
        <a:ea typeface="+mn-ea"/>
        <a:cs typeface="+mn-cs"/>
      </a:defRPr>
    </a:lvl7pPr>
    <a:lvl8pPr marL="3040826" algn="l" defTabSz="434402" rtl="0" eaLnBrk="1" latinLnBrk="0" hangingPunct="1">
      <a:defRPr sz="1710" kern="1200">
        <a:solidFill>
          <a:schemeClr val="tx1"/>
        </a:solidFill>
        <a:latin typeface="+mn-lt"/>
        <a:ea typeface="+mn-ea"/>
        <a:cs typeface="+mn-cs"/>
      </a:defRPr>
    </a:lvl8pPr>
    <a:lvl9pPr marL="3475232" algn="l" defTabSz="434402" rtl="0" eaLnBrk="1" latinLnBrk="0" hangingPunct="1">
      <a:defRPr sz="171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 userDrawn="1">
          <p15:clr>
            <a:srgbClr val="A4A3A4"/>
          </p15:clr>
        </p15:guide>
        <p15:guide id="2" pos="16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CCA3"/>
    <a:srgbClr val="FFFFFF"/>
    <a:srgbClr val="920000"/>
    <a:srgbClr val="6A6969"/>
    <a:srgbClr val="0C0600"/>
    <a:srgbClr val="2B2929"/>
    <a:srgbClr val="600000"/>
    <a:srgbClr val="3A1D00"/>
    <a:srgbClr val="663300"/>
    <a:srgbClr val="411D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098" autoAdjust="0"/>
    <p:restoredTop sz="94660"/>
  </p:normalViewPr>
  <p:slideViewPr>
    <p:cSldViewPr snapToGrid="0">
      <p:cViewPr>
        <p:scale>
          <a:sx n="20" d="100"/>
          <a:sy n="20" d="100"/>
        </p:scale>
        <p:origin x="1133" y="-29"/>
      </p:cViewPr>
      <p:guideLst>
        <p:guide orient="horz" pos="9072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1" i="0" u="none" strike="noStrike" kern="1200" baseline="0">
              <a:solidFill>
                <a:schemeClr val="tx2">
                  <a:alpha val="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723554784672615"/>
          <c:y val="0.16693151536685025"/>
          <c:w val="0.8627644521532738"/>
          <c:h val="0.626983922543968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6A696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2">
                        <a:alpha val="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AC-47A6-ABC2-5AFAD85D2E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92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2">
                        <a:alpha val="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AC-47A6-ABC2-5AFAD85D2E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33991264"/>
        <c:axId val="433987656"/>
      </c:barChart>
      <c:catAx>
        <c:axId val="4339912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33987656"/>
        <c:crosses val="autoZero"/>
        <c:auto val="1"/>
        <c:lblAlgn val="ctr"/>
        <c:lblOffset val="100"/>
        <c:noMultiLvlLbl val="0"/>
      </c:catAx>
      <c:valAx>
        <c:axId val="433987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2">
                    <a:alpha val="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991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800">
          <a:solidFill>
            <a:schemeClr val="tx2">
              <a:alpha val="0"/>
            </a:schemeClr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0A676D-2243-4C93-8C59-8F17B819BF0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1FCD1-EDDB-47D6-A7F5-B81B2ECF089D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ABB586D4-1E3D-404F-BE29-2C58EC2C7A12}" type="parTrans" cxnId="{BB479587-F13E-41CD-AE48-D1360CCD88B5}">
      <dgm:prSet/>
      <dgm:spPr/>
      <dgm:t>
        <a:bodyPr/>
        <a:lstStyle/>
        <a:p>
          <a:endParaRPr lang="en-US" sz="2800"/>
        </a:p>
      </dgm:t>
    </dgm:pt>
    <dgm:pt modelId="{D3916F06-88EB-4745-9AC1-6F647012DD5A}" type="sibTrans" cxnId="{BB479587-F13E-41CD-AE48-D1360CCD88B5}">
      <dgm:prSet/>
      <dgm:spPr>
        <a:solidFill>
          <a:srgbClr val="920000"/>
        </a:solidFill>
      </dgm:spPr>
      <dgm:t>
        <a:bodyPr/>
        <a:lstStyle/>
        <a:p>
          <a:endParaRPr lang="en-US" sz="2800">
            <a:solidFill>
              <a:sysClr val="windowText" lastClr="000000">
                <a:alpha val="0"/>
              </a:sysClr>
            </a:solidFill>
          </a:endParaRPr>
        </a:p>
      </dgm:t>
    </dgm:pt>
    <dgm:pt modelId="{6294DCBE-C1CA-4308-94E1-30D3C71FC2F6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2A074776-3F93-4DF0-B09C-390F2C3E9F30}" type="parTrans" cxnId="{C813D9DD-6BC5-439B-9E23-E5DCD98D7E25}">
      <dgm:prSet/>
      <dgm:spPr/>
      <dgm:t>
        <a:bodyPr/>
        <a:lstStyle/>
        <a:p>
          <a:endParaRPr lang="en-US" sz="2800"/>
        </a:p>
      </dgm:t>
    </dgm:pt>
    <dgm:pt modelId="{65573CCF-EE9D-4C5D-BE3B-C50FA0060840}" type="sibTrans" cxnId="{C813D9DD-6BC5-439B-9E23-E5DCD98D7E25}">
      <dgm:prSet/>
      <dgm:spPr/>
      <dgm:t>
        <a:bodyPr/>
        <a:lstStyle/>
        <a:p>
          <a:endParaRPr lang="en-US" sz="2800"/>
        </a:p>
      </dgm:t>
    </dgm:pt>
    <dgm:pt modelId="{FB83CC65-433F-4680-9A3E-041E7D0B1538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8B707CA0-B8EC-4BD5-878C-F1AE0946E124}" type="parTrans" cxnId="{B77B258F-0782-471A-8D7B-75D5A1F6862D}">
      <dgm:prSet/>
      <dgm:spPr/>
      <dgm:t>
        <a:bodyPr/>
        <a:lstStyle/>
        <a:p>
          <a:endParaRPr lang="en-US" sz="2800"/>
        </a:p>
      </dgm:t>
    </dgm:pt>
    <dgm:pt modelId="{9B71B762-D65F-4570-9373-0F1CDF4E3013}" type="sibTrans" cxnId="{B77B258F-0782-471A-8D7B-75D5A1F6862D}">
      <dgm:prSet/>
      <dgm:spPr/>
      <dgm:t>
        <a:bodyPr/>
        <a:lstStyle/>
        <a:p>
          <a:endParaRPr lang="en-US" sz="2800"/>
        </a:p>
      </dgm:t>
    </dgm:pt>
    <dgm:pt modelId="{92499303-4937-4DC7-B412-1A1E207EEE5A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F4A91CE3-C4FC-4CBD-B660-EC2A276B5FA9}" type="parTrans" cxnId="{25007E38-C1CF-4712-AFBA-5F6BB45551DD}">
      <dgm:prSet/>
      <dgm:spPr/>
      <dgm:t>
        <a:bodyPr/>
        <a:lstStyle/>
        <a:p>
          <a:endParaRPr lang="en-US" sz="2800"/>
        </a:p>
      </dgm:t>
    </dgm:pt>
    <dgm:pt modelId="{697CD1D9-171A-4B2E-938B-C4E8B8295962}" type="sibTrans" cxnId="{25007E38-C1CF-4712-AFBA-5F6BB45551DD}">
      <dgm:prSet/>
      <dgm:spPr/>
      <dgm:t>
        <a:bodyPr/>
        <a:lstStyle/>
        <a:p>
          <a:endParaRPr lang="en-US" sz="2800"/>
        </a:p>
      </dgm:t>
    </dgm:pt>
    <dgm:pt modelId="{ABB33269-7B6E-4B85-88F9-22620861B387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2275E12D-956E-4E75-BB21-31151C4256B5}" type="parTrans" cxnId="{3F67BA34-D255-4242-99EC-68F528E5F477}">
      <dgm:prSet/>
      <dgm:spPr/>
      <dgm:t>
        <a:bodyPr/>
        <a:lstStyle/>
        <a:p>
          <a:endParaRPr lang="en-US" sz="2800"/>
        </a:p>
      </dgm:t>
    </dgm:pt>
    <dgm:pt modelId="{1815F012-C3B1-4C5B-BDBD-347F79D10893}" type="sibTrans" cxnId="{3F67BA34-D255-4242-99EC-68F528E5F477}">
      <dgm:prSet/>
      <dgm:spPr/>
      <dgm:t>
        <a:bodyPr/>
        <a:lstStyle/>
        <a:p>
          <a:endParaRPr lang="en-US" sz="2800"/>
        </a:p>
      </dgm:t>
    </dgm:pt>
    <dgm:pt modelId="{83BBCFD6-FE30-451B-83DA-07FD25E1D7E1}" type="pres">
      <dgm:prSet presAssocID="{2C0A676D-2243-4C93-8C59-8F17B819BF0B}" presName="Name0" presStyleCnt="0">
        <dgm:presLayoutVars>
          <dgm:dir/>
          <dgm:resizeHandles val="exact"/>
        </dgm:presLayoutVars>
      </dgm:prSet>
      <dgm:spPr/>
    </dgm:pt>
    <dgm:pt modelId="{4F4D4208-33EB-472C-945D-6A4128E7E0E2}" type="pres">
      <dgm:prSet presAssocID="{2C0A676D-2243-4C93-8C59-8F17B819BF0B}" presName="cycle" presStyleCnt="0"/>
      <dgm:spPr/>
    </dgm:pt>
    <dgm:pt modelId="{8EE0153B-B5AB-4403-9811-20839CB01A94}" type="pres">
      <dgm:prSet presAssocID="{7CF1FCD1-EDDB-47D6-A7F5-B81B2ECF089D}" presName="nodeFirstNode" presStyleLbl="node1" presStyleIdx="0" presStyleCnt="5" custScaleX="76848">
        <dgm:presLayoutVars>
          <dgm:bulletEnabled val="1"/>
        </dgm:presLayoutVars>
      </dgm:prSet>
      <dgm:spPr/>
    </dgm:pt>
    <dgm:pt modelId="{9A809462-56C4-421E-86E6-C5A7C035181C}" type="pres">
      <dgm:prSet presAssocID="{D3916F06-88EB-4745-9AC1-6F647012DD5A}" presName="sibTransFirstNode" presStyleLbl="bgShp" presStyleIdx="0" presStyleCnt="1"/>
      <dgm:spPr/>
    </dgm:pt>
    <dgm:pt modelId="{ECA4B28D-FB73-41A0-8E83-FCE202FAD9E6}" type="pres">
      <dgm:prSet presAssocID="{6294DCBE-C1CA-4308-94E1-30D3C71FC2F6}" presName="nodeFollowingNodes" presStyleLbl="node1" presStyleIdx="1" presStyleCnt="5" custScaleX="76848">
        <dgm:presLayoutVars>
          <dgm:bulletEnabled val="1"/>
        </dgm:presLayoutVars>
      </dgm:prSet>
      <dgm:spPr/>
    </dgm:pt>
    <dgm:pt modelId="{C339F04C-A5BB-4A64-B845-1BAFD920C4F8}" type="pres">
      <dgm:prSet presAssocID="{FB83CC65-433F-4680-9A3E-041E7D0B1538}" presName="nodeFollowingNodes" presStyleLbl="node1" presStyleIdx="2" presStyleCnt="5" custScaleX="76848">
        <dgm:presLayoutVars>
          <dgm:bulletEnabled val="1"/>
        </dgm:presLayoutVars>
      </dgm:prSet>
      <dgm:spPr/>
    </dgm:pt>
    <dgm:pt modelId="{6A22A8DF-822F-46D4-A73A-55EA8D5F57E4}" type="pres">
      <dgm:prSet presAssocID="{92499303-4937-4DC7-B412-1A1E207EEE5A}" presName="nodeFollowingNodes" presStyleLbl="node1" presStyleIdx="3" presStyleCnt="5" custScaleX="76848">
        <dgm:presLayoutVars>
          <dgm:bulletEnabled val="1"/>
        </dgm:presLayoutVars>
      </dgm:prSet>
      <dgm:spPr/>
    </dgm:pt>
    <dgm:pt modelId="{99ACF6CE-DB46-474D-A730-6FAD5DC58135}" type="pres">
      <dgm:prSet presAssocID="{ABB33269-7B6E-4B85-88F9-22620861B387}" presName="nodeFollowingNodes" presStyleLbl="node1" presStyleIdx="4" presStyleCnt="5" custScaleX="76848">
        <dgm:presLayoutVars>
          <dgm:bulletEnabled val="1"/>
        </dgm:presLayoutVars>
      </dgm:prSet>
      <dgm:spPr/>
    </dgm:pt>
  </dgm:ptLst>
  <dgm:cxnLst>
    <dgm:cxn modelId="{76BB7B1F-1C41-4828-A87A-4C49ADD82845}" type="presOf" srcId="{92499303-4937-4DC7-B412-1A1E207EEE5A}" destId="{6A22A8DF-822F-46D4-A73A-55EA8D5F57E4}" srcOrd="0" destOrd="0" presId="urn:microsoft.com/office/officeart/2005/8/layout/cycle3"/>
    <dgm:cxn modelId="{6DF84822-E291-409F-BE4B-80D712C72E64}" type="presOf" srcId="{D3916F06-88EB-4745-9AC1-6F647012DD5A}" destId="{9A809462-56C4-421E-86E6-C5A7C035181C}" srcOrd="0" destOrd="0" presId="urn:microsoft.com/office/officeart/2005/8/layout/cycle3"/>
    <dgm:cxn modelId="{3F67BA34-D255-4242-99EC-68F528E5F477}" srcId="{2C0A676D-2243-4C93-8C59-8F17B819BF0B}" destId="{ABB33269-7B6E-4B85-88F9-22620861B387}" srcOrd="4" destOrd="0" parTransId="{2275E12D-956E-4E75-BB21-31151C4256B5}" sibTransId="{1815F012-C3B1-4C5B-BDBD-347F79D10893}"/>
    <dgm:cxn modelId="{25007E38-C1CF-4712-AFBA-5F6BB45551DD}" srcId="{2C0A676D-2243-4C93-8C59-8F17B819BF0B}" destId="{92499303-4937-4DC7-B412-1A1E207EEE5A}" srcOrd="3" destOrd="0" parTransId="{F4A91CE3-C4FC-4CBD-B660-EC2A276B5FA9}" sibTransId="{697CD1D9-171A-4B2E-938B-C4E8B8295962}"/>
    <dgm:cxn modelId="{81FDC16A-F820-4359-BFAD-D274B516BC3E}" type="presOf" srcId="{2C0A676D-2243-4C93-8C59-8F17B819BF0B}" destId="{83BBCFD6-FE30-451B-83DA-07FD25E1D7E1}" srcOrd="0" destOrd="0" presId="urn:microsoft.com/office/officeart/2005/8/layout/cycle3"/>
    <dgm:cxn modelId="{BB479587-F13E-41CD-AE48-D1360CCD88B5}" srcId="{2C0A676D-2243-4C93-8C59-8F17B819BF0B}" destId="{7CF1FCD1-EDDB-47D6-A7F5-B81B2ECF089D}" srcOrd="0" destOrd="0" parTransId="{ABB586D4-1E3D-404F-BE29-2C58EC2C7A12}" sibTransId="{D3916F06-88EB-4745-9AC1-6F647012DD5A}"/>
    <dgm:cxn modelId="{B77B258F-0782-471A-8D7B-75D5A1F6862D}" srcId="{2C0A676D-2243-4C93-8C59-8F17B819BF0B}" destId="{FB83CC65-433F-4680-9A3E-041E7D0B1538}" srcOrd="2" destOrd="0" parTransId="{8B707CA0-B8EC-4BD5-878C-F1AE0946E124}" sibTransId="{9B71B762-D65F-4570-9373-0F1CDF4E3013}"/>
    <dgm:cxn modelId="{62FE5898-AA22-4448-B95B-B967A4C9275A}" type="presOf" srcId="{7CF1FCD1-EDDB-47D6-A7F5-B81B2ECF089D}" destId="{8EE0153B-B5AB-4403-9811-20839CB01A94}" srcOrd="0" destOrd="0" presId="urn:microsoft.com/office/officeart/2005/8/layout/cycle3"/>
    <dgm:cxn modelId="{A6A3BEBB-A9F2-4BA5-B520-B225DA7BABA8}" type="presOf" srcId="{6294DCBE-C1CA-4308-94E1-30D3C71FC2F6}" destId="{ECA4B28D-FB73-41A0-8E83-FCE202FAD9E6}" srcOrd="0" destOrd="0" presId="urn:microsoft.com/office/officeart/2005/8/layout/cycle3"/>
    <dgm:cxn modelId="{BB3E4AD6-9B99-4361-AD48-BEEF7D70B728}" type="presOf" srcId="{FB83CC65-433F-4680-9A3E-041E7D0B1538}" destId="{C339F04C-A5BB-4A64-B845-1BAFD920C4F8}" srcOrd="0" destOrd="0" presId="urn:microsoft.com/office/officeart/2005/8/layout/cycle3"/>
    <dgm:cxn modelId="{C813D9DD-6BC5-439B-9E23-E5DCD98D7E25}" srcId="{2C0A676D-2243-4C93-8C59-8F17B819BF0B}" destId="{6294DCBE-C1CA-4308-94E1-30D3C71FC2F6}" srcOrd="1" destOrd="0" parTransId="{2A074776-3F93-4DF0-B09C-390F2C3E9F30}" sibTransId="{65573CCF-EE9D-4C5D-BE3B-C50FA0060840}"/>
    <dgm:cxn modelId="{BBB793F7-3A04-4B1B-8F76-C885C88C3CC9}" type="presOf" srcId="{ABB33269-7B6E-4B85-88F9-22620861B387}" destId="{99ACF6CE-DB46-474D-A730-6FAD5DC58135}" srcOrd="0" destOrd="0" presId="urn:microsoft.com/office/officeart/2005/8/layout/cycle3"/>
    <dgm:cxn modelId="{7E27D573-E36E-4426-B1EC-80838F66AEB5}" type="presParOf" srcId="{83BBCFD6-FE30-451B-83DA-07FD25E1D7E1}" destId="{4F4D4208-33EB-472C-945D-6A4128E7E0E2}" srcOrd="0" destOrd="0" presId="urn:microsoft.com/office/officeart/2005/8/layout/cycle3"/>
    <dgm:cxn modelId="{F034FDAB-29FA-49E6-9AF7-0E8899752D31}" type="presParOf" srcId="{4F4D4208-33EB-472C-945D-6A4128E7E0E2}" destId="{8EE0153B-B5AB-4403-9811-20839CB01A94}" srcOrd="0" destOrd="0" presId="urn:microsoft.com/office/officeart/2005/8/layout/cycle3"/>
    <dgm:cxn modelId="{B60370C0-218F-48FB-8E96-95FA6CC0C344}" type="presParOf" srcId="{4F4D4208-33EB-472C-945D-6A4128E7E0E2}" destId="{9A809462-56C4-421E-86E6-C5A7C035181C}" srcOrd="1" destOrd="0" presId="urn:microsoft.com/office/officeart/2005/8/layout/cycle3"/>
    <dgm:cxn modelId="{17E087F6-0345-4857-8F9E-4BE4AEDCA4F6}" type="presParOf" srcId="{4F4D4208-33EB-472C-945D-6A4128E7E0E2}" destId="{ECA4B28D-FB73-41A0-8E83-FCE202FAD9E6}" srcOrd="2" destOrd="0" presId="urn:microsoft.com/office/officeart/2005/8/layout/cycle3"/>
    <dgm:cxn modelId="{934D0A87-A00E-4716-8A60-5C00530F3CA1}" type="presParOf" srcId="{4F4D4208-33EB-472C-945D-6A4128E7E0E2}" destId="{C339F04C-A5BB-4A64-B845-1BAFD920C4F8}" srcOrd="3" destOrd="0" presId="urn:microsoft.com/office/officeart/2005/8/layout/cycle3"/>
    <dgm:cxn modelId="{055A8E85-FF58-47AA-BD48-66A7F074FDC6}" type="presParOf" srcId="{4F4D4208-33EB-472C-945D-6A4128E7E0E2}" destId="{6A22A8DF-822F-46D4-A73A-55EA8D5F57E4}" srcOrd="4" destOrd="0" presId="urn:microsoft.com/office/officeart/2005/8/layout/cycle3"/>
    <dgm:cxn modelId="{5DA2A195-8101-4D96-8408-B0CD939089FF}" type="presParOf" srcId="{4F4D4208-33EB-472C-945D-6A4128E7E0E2}" destId="{99ACF6CE-DB46-474D-A730-6FAD5DC5813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235A09-37CD-4EDB-ABAC-C1F41CDA8449}" type="doc">
      <dgm:prSet loTypeId="urn:microsoft.com/office/officeart/2005/8/layout/hList7" loCatId="process" qsTypeId="urn:microsoft.com/office/officeart/2005/8/quickstyle/simple1" qsCatId="simple" csTypeId="urn:microsoft.com/office/officeart/2005/8/colors/accent0_3" csCatId="mainScheme" phldr="1"/>
      <dgm:spPr/>
    </dgm:pt>
    <dgm:pt modelId="{2FE6B992-A530-4F29-91E9-5020E89FCAB8}">
      <dgm:prSet phldrT="[Text]" phldr="1" custT="1"/>
      <dgm:spPr>
        <a:solidFill>
          <a:srgbClr val="6A6969"/>
        </a:solidFill>
      </dgm:spPr>
      <dgm:t>
        <a:bodyPr/>
        <a:lstStyle/>
        <a:p>
          <a:endParaRPr lang="en-US" sz="4000" dirty="0">
            <a:solidFill>
              <a:schemeClr val="lt1">
                <a:alpha val="0"/>
              </a:schemeClr>
            </a:solidFill>
          </a:endParaRPr>
        </a:p>
      </dgm:t>
    </dgm:pt>
    <dgm:pt modelId="{64354ACC-8DE1-4205-AA18-EEA9BED5432D}" type="parTrans" cxnId="{9840FCA0-1CE0-46CA-A47A-2D7E3A9FF406}">
      <dgm:prSet/>
      <dgm:spPr/>
      <dgm:t>
        <a:bodyPr/>
        <a:lstStyle/>
        <a:p>
          <a:endParaRPr lang="en-US"/>
        </a:p>
      </dgm:t>
    </dgm:pt>
    <dgm:pt modelId="{EFF3E138-4FFA-4AB0-BF5E-D82C19214BD9}" type="sibTrans" cxnId="{9840FCA0-1CE0-46CA-A47A-2D7E3A9FF406}">
      <dgm:prSet/>
      <dgm:spPr/>
      <dgm:t>
        <a:bodyPr/>
        <a:lstStyle/>
        <a:p>
          <a:endParaRPr lang="en-US"/>
        </a:p>
      </dgm:t>
    </dgm:pt>
    <dgm:pt modelId="{36AB52E3-D574-4935-92FD-86A304B86356}">
      <dgm:prSet phldrT="[Text]" phldr="1" custT="1"/>
      <dgm:spPr>
        <a:solidFill>
          <a:srgbClr val="6A6969"/>
        </a:solidFill>
      </dgm:spPr>
      <dgm:t>
        <a:bodyPr/>
        <a:lstStyle/>
        <a:p>
          <a:endParaRPr lang="en-US" sz="4000" dirty="0">
            <a:solidFill>
              <a:schemeClr val="lt1">
                <a:alpha val="0"/>
              </a:schemeClr>
            </a:solidFill>
          </a:endParaRPr>
        </a:p>
      </dgm:t>
    </dgm:pt>
    <dgm:pt modelId="{1A42E287-51EA-411C-B96C-733FF7C2F301}" type="parTrans" cxnId="{A726632C-CEEC-4637-B046-DA4DA23F8FF7}">
      <dgm:prSet/>
      <dgm:spPr/>
      <dgm:t>
        <a:bodyPr/>
        <a:lstStyle/>
        <a:p>
          <a:endParaRPr lang="en-US"/>
        </a:p>
      </dgm:t>
    </dgm:pt>
    <dgm:pt modelId="{8C26845C-781A-46CD-83AE-3EFA1909DF34}" type="sibTrans" cxnId="{A726632C-CEEC-4637-B046-DA4DA23F8FF7}">
      <dgm:prSet/>
      <dgm:spPr/>
      <dgm:t>
        <a:bodyPr/>
        <a:lstStyle/>
        <a:p>
          <a:endParaRPr lang="en-US"/>
        </a:p>
      </dgm:t>
    </dgm:pt>
    <dgm:pt modelId="{0E54D438-7BA2-45D7-9A96-6CB398E263C3}">
      <dgm:prSet phldrT="[Text]" phldr="1" custT="1"/>
      <dgm:spPr>
        <a:solidFill>
          <a:srgbClr val="6A6969"/>
        </a:solidFill>
      </dgm:spPr>
      <dgm:t>
        <a:bodyPr/>
        <a:lstStyle/>
        <a:p>
          <a:endParaRPr lang="en-US" sz="4000" dirty="0">
            <a:solidFill>
              <a:schemeClr val="lt1">
                <a:alpha val="0"/>
              </a:schemeClr>
            </a:solidFill>
          </a:endParaRPr>
        </a:p>
      </dgm:t>
    </dgm:pt>
    <dgm:pt modelId="{0350B2C9-2D42-430A-8617-0F40CE0258B4}" type="sibTrans" cxnId="{9276BCFC-0793-4940-8B8C-41BAD38F648B}">
      <dgm:prSet/>
      <dgm:spPr/>
      <dgm:t>
        <a:bodyPr/>
        <a:lstStyle/>
        <a:p>
          <a:endParaRPr lang="en-US"/>
        </a:p>
      </dgm:t>
    </dgm:pt>
    <dgm:pt modelId="{7141A840-344C-4A66-9818-ACA3762E4B82}" type="parTrans" cxnId="{9276BCFC-0793-4940-8B8C-41BAD38F648B}">
      <dgm:prSet/>
      <dgm:spPr/>
      <dgm:t>
        <a:bodyPr/>
        <a:lstStyle/>
        <a:p>
          <a:endParaRPr lang="en-US"/>
        </a:p>
      </dgm:t>
    </dgm:pt>
    <dgm:pt modelId="{E0559907-D92D-4E1A-83FE-B834577D500D}" type="pres">
      <dgm:prSet presAssocID="{16235A09-37CD-4EDB-ABAC-C1F41CDA8449}" presName="Name0" presStyleCnt="0">
        <dgm:presLayoutVars>
          <dgm:dir/>
          <dgm:resizeHandles val="exact"/>
        </dgm:presLayoutVars>
      </dgm:prSet>
      <dgm:spPr/>
    </dgm:pt>
    <dgm:pt modelId="{B19955A9-C927-482C-9ABC-F68F9EA00BA1}" type="pres">
      <dgm:prSet presAssocID="{16235A09-37CD-4EDB-ABAC-C1F41CDA8449}" presName="fgShape" presStyleLbl="fgShp" presStyleIdx="0" presStyleCnt="1"/>
      <dgm:spPr>
        <a:solidFill>
          <a:srgbClr val="920000"/>
        </a:solidFill>
      </dgm:spPr>
    </dgm:pt>
    <dgm:pt modelId="{E4D92DBD-E646-4649-89C3-160ACB406721}" type="pres">
      <dgm:prSet presAssocID="{16235A09-37CD-4EDB-ABAC-C1F41CDA8449}" presName="linComp" presStyleCnt="0"/>
      <dgm:spPr/>
    </dgm:pt>
    <dgm:pt modelId="{7F86EA39-45AB-4C73-964B-5BAEC631C0E7}" type="pres">
      <dgm:prSet presAssocID="{2FE6B992-A530-4F29-91E9-5020E89FCAB8}" presName="compNode" presStyleCnt="0"/>
      <dgm:spPr/>
    </dgm:pt>
    <dgm:pt modelId="{8BEC938E-3271-4AE2-89CD-3617A0B7D9E9}" type="pres">
      <dgm:prSet presAssocID="{2FE6B992-A530-4F29-91E9-5020E89FCAB8}" presName="bkgdShape" presStyleLbl="node1" presStyleIdx="0" presStyleCnt="3"/>
      <dgm:spPr/>
    </dgm:pt>
    <dgm:pt modelId="{C3475835-1EAE-4F72-93B4-D7859D17A8E4}" type="pres">
      <dgm:prSet presAssocID="{2FE6B992-A530-4F29-91E9-5020E89FCAB8}" presName="nodeTx" presStyleLbl="node1" presStyleIdx="0" presStyleCnt="3">
        <dgm:presLayoutVars>
          <dgm:bulletEnabled val="1"/>
        </dgm:presLayoutVars>
      </dgm:prSet>
      <dgm:spPr/>
    </dgm:pt>
    <dgm:pt modelId="{1AADE7A4-9A52-445F-BFA8-5F3287E824DF}" type="pres">
      <dgm:prSet presAssocID="{2FE6B992-A530-4F29-91E9-5020E89FCAB8}" presName="invisiNode" presStyleLbl="node1" presStyleIdx="0" presStyleCnt="3"/>
      <dgm:spPr/>
    </dgm:pt>
    <dgm:pt modelId="{0CF4B1AF-AF0C-44FC-98E6-064B87316151}" type="pres">
      <dgm:prSet presAssocID="{2FE6B992-A530-4F29-91E9-5020E89FCAB8}" presName="imagNode" presStyleLbl="fgImgPlace1" presStyleIdx="0" presStyleCnt="3" custLinFactNeighborX="-3053" custLinFactNeighborY="5529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EA923463-4FFE-4529-B6DB-4634FA65D138}" type="pres">
      <dgm:prSet presAssocID="{EFF3E138-4FFA-4AB0-BF5E-D82C19214BD9}" presName="sibTrans" presStyleLbl="sibTrans2D1" presStyleIdx="0" presStyleCnt="0"/>
      <dgm:spPr/>
    </dgm:pt>
    <dgm:pt modelId="{CB300508-ADDD-4453-8FEA-99267107F3B3}" type="pres">
      <dgm:prSet presAssocID="{0E54D438-7BA2-45D7-9A96-6CB398E263C3}" presName="compNode" presStyleCnt="0"/>
      <dgm:spPr/>
    </dgm:pt>
    <dgm:pt modelId="{F3BF6FE8-2627-4B60-A33B-AEF7D3C53813}" type="pres">
      <dgm:prSet presAssocID="{0E54D438-7BA2-45D7-9A96-6CB398E263C3}" presName="bkgdShape" presStyleLbl="node1" presStyleIdx="1" presStyleCnt="3"/>
      <dgm:spPr/>
    </dgm:pt>
    <dgm:pt modelId="{9FF3CD34-A6EA-41FE-865F-5C51A9DFEE59}" type="pres">
      <dgm:prSet presAssocID="{0E54D438-7BA2-45D7-9A96-6CB398E263C3}" presName="nodeTx" presStyleLbl="node1" presStyleIdx="1" presStyleCnt="3">
        <dgm:presLayoutVars>
          <dgm:bulletEnabled val="1"/>
        </dgm:presLayoutVars>
      </dgm:prSet>
      <dgm:spPr/>
    </dgm:pt>
    <dgm:pt modelId="{0F2C55A8-C502-4F02-A6C6-9BED7D91BF81}" type="pres">
      <dgm:prSet presAssocID="{0E54D438-7BA2-45D7-9A96-6CB398E263C3}" presName="invisiNode" presStyleLbl="node1" presStyleIdx="1" presStyleCnt="3"/>
      <dgm:spPr/>
    </dgm:pt>
    <dgm:pt modelId="{0F7C8B89-0D5B-48D3-B74D-859029732D1A}" type="pres">
      <dgm:prSet presAssocID="{0E54D438-7BA2-45D7-9A96-6CB398E263C3}" presName="imagNode" presStyleLbl="fgImgPlace1" presStyleIdx="1" presStyleCnt="3" custLinFactNeighborX="-3053" custLinFactNeighborY="5529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pr"/>
        </a:ext>
      </dgm:extLst>
    </dgm:pt>
    <dgm:pt modelId="{78B58F23-9D79-4519-A29E-C561DA811A75}" type="pres">
      <dgm:prSet presAssocID="{0350B2C9-2D42-430A-8617-0F40CE0258B4}" presName="sibTrans" presStyleLbl="sibTrans2D1" presStyleIdx="0" presStyleCnt="0"/>
      <dgm:spPr/>
    </dgm:pt>
    <dgm:pt modelId="{274F02AA-4680-441F-ADF7-CFC3D54564E8}" type="pres">
      <dgm:prSet presAssocID="{36AB52E3-D574-4935-92FD-86A304B86356}" presName="compNode" presStyleCnt="0"/>
      <dgm:spPr/>
    </dgm:pt>
    <dgm:pt modelId="{6858B1BD-CF19-49FE-B968-245442B1751B}" type="pres">
      <dgm:prSet presAssocID="{36AB52E3-D574-4935-92FD-86A304B86356}" presName="bkgdShape" presStyleLbl="node1" presStyleIdx="2" presStyleCnt="3"/>
      <dgm:spPr/>
    </dgm:pt>
    <dgm:pt modelId="{66EDF8EE-2B7A-49E1-B5DA-8D5C5C7BAE13}" type="pres">
      <dgm:prSet presAssocID="{36AB52E3-D574-4935-92FD-86A304B86356}" presName="nodeTx" presStyleLbl="node1" presStyleIdx="2" presStyleCnt="3">
        <dgm:presLayoutVars>
          <dgm:bulletEnabled val="1"/>
        </dgm:presLayoutVars>
      </dgm:prSet>
      <dgm:spPr/>
    </dgm:pt>
    <dgm:pt modelId="{A2D1259D-05F2-4206-ADE9-295189354DF7}" type="pres">
      <dgm:prSet presAssocID="{36AB52E3-D574-4935-92FD-86A304B86356}" presName="invisiNode" presStyleLbl="node1" presStyleIdx="2" presStyleCnt="3"/>
      <dgm:spPr/>
    </dgm:pt>
    <dgm:pt modelId="{45DB1B15-E6D6-4EC1-B558-E1ED6A6A0D35}" type="pres">
      <dgm:prSet presAssocID="{36AB52E3-D574-4935-92FD-86A304B86356}" presName="imagNode" presStyleLbl="fgImgPlace1" presStyleIdx="2" presStyleCnt="3" custLinFactNeighborX="-3053" custLinFactNeighborY="5529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rtbeat"/>
        </a:ext>
      </dgm:extLst>
    </dgm:pt>
  </dgm:ptLst>
  <dgm:cxnLst>
    <dgm:cxn modelId="{95376B0A-A605-4396-9DC0-3CDCDF0FE3CB}" type="presOf" srcId="{36AB52E3-D574-4935-92FD-86A304B86356}" destId="{6858B1BD-CF19-49FE-B968-245442B1751B}" srcOrd="0" destOrd="0" presId="urn:microsoft.com/office/officeart/2005/8/layout/hList7"/>
    <dgm:cxn modelId="{35F3E40F-8041-4479-B15F-930D8099287C}" type="presOf" srcId="{2FE6B992-A530-4F29-91E9-5020E89FCAB8}" destId="{C3475835-1EAE-4F72-93B4-D7859D17A8E4}" srcOrd="1" destOrd="0" presId="urn:microsoft.com/office/officeart/2005/8/layout/hList7"/>
    <dgm:cxn modelId="{A726632C-CEEC-4637-B046-DA4DA23F8FF7}" srcId="{16235A09-37CD-4EDB-ABAC-C1F41CDA8449}" destId="{36AB52E3-D574-4935-92FD-86A304B86356}" srcOrd="2" destOrd="0" parTransId="{1A42E287-51EA-411C-B96C-733FF7C2F301}" sibTransId="{8C26845C-781A-46CD-83AE-3EFA1909DF34}"/>
    <dgm:cxn modelId="{7643D65F-3186-47AC-A604-8B0B29797E03}" type="presOf" srcId="{2FE6B992-A530-4F29-91E9-5020E89FCAB8}" destId="{8BEC938E-3271-4AE2-89CD-3617A0B7D9E9}" srcOrd="0" destOrd="0" presId="urn:microsoft.com/office/officeart/2005/8/layout/hList7"/>
    <dgm:cxn modelId="{E3F44960-3F50-43E0-9C47-89F7D470AC9B}" type="presOf" srcId="{EFF3E138-4FFA-4AB0-BF5E-D82C19214BD9}" destId="{EA923463-4FFE-4529-B6DB-4634FA65D138}" srcOrd="0" destOrd="0" presId="urn:microsoft.com/office/officeart/2005/8/layout/hList7"/>
    <dgm:cxn modelId="{DBCEC943-D051-4A86-922A-898A33061A82}" type="presOf" srcId="{0E54D438-7BA2-45D7-9A96-6CB398E263C3}" destId="{F3BF6FE8-2627-4B60-A33B-AEF7D3C53813}" srcOrd="0" destOrd="0" presId="urn:microsoft.com/office/officeart/2005/8/layout/hList7"/>
    <dgm:cxn modelId="{2D81A267-3472-46F5-A5DC-DFC10A93EBCD}" type="presOf" srcId="{36AB52E3-D574-4935-92FD-86A304B86356}" destId="{66EDF8EE-2B7A-49E1-B5DA-8D5C5C7BAE13}" srcOrd="1" destOrd="0" presId="urn:microsoft.com/office/officeart/2005/8/layout/hList7"/>
    <dgm:cxn modelId="{9840FCA0-1CE0-46CA-A47A-2D7E3A9FF406}" srcId="{16235A09-37CD-4EDB-ABAC-C1F41CDA8449}" destId="{2FE6B992-A530-4F29-91E9-5020E89FCAB8}" srcOrd="0" destOrd="0" parTransId="{64354ACC-8DE1-4205-AA18-EEA9BED5432D}" sibTransId="{EFF3E138-4FFA-4AB0-BF5E-D82C19214BD9}"/>
    <dgm:cxn modelId="{9626D1A4-5818-448D-B007-73100CED4A1D}" type="presOf" srcId="{16235A09-37CD-4EDB-ABAC-C1F41CDA8449}" destId="{E0559907-D92D-4E1A-83FE-B834577D500D}" srcOrd="0" destOrd="0" presId="urn:microsoft.com/office/officeart/2005/8/layout/hList7"/>
    <dgm:cxn modelId="{3DEEFAE7-2B1F-4DB2-9A11-9CC287CDBACA}" type="presOf" srcId="{0E54D438-7BA2-45D7-9A96-6CB398E263C3}" destId="{9FF3CD34-A6EA-41FE-865F-5C51A9DFEE59}" srcOrd="1" destOrd="0" presId="urn:microsoft.com/office/officeart/2005/8/layout/hList7"/>
    <dgm:cxn modelId="{21A02AF2-CC62-46AF-8F95-DE370E704D35}" type="presOf" srcId="{0350B2C9-2D42-430A-8617-0F40CE0258B4}" destId="{78B58F23-9D79-4519-A29E-C561DA811A75}" srcOrd="0" destOrd="0" presId="urn:microsoft.com/office/officeart/2005/8/layout/hList7"/>
    <dgm:cxn modelId="{9276BCFC-0793-4940-8B8C-41BAD38F648B}" srcId="{16235A09-37CD-4EDB-ABAC-C1F41CDA8449}" destId="{0E54D438-7BA2-45D7-9A96-6CB398E263C3}" srcOrd="1" destOrd="0" parTransId="{7141A840-344C-4A66-9818-ACA3762E4B82}" sibTransId="{0350B2C9-2D42-430A-8617-0F40CE0258B4}"/>
    <dgm:cxn modelId="{2D1A5FDE-84A6-477C-8603-47A18ACB3765}" type="presParOf" srcId="{E0559907-D92D-4E1A-83FE-B834577D500D}" destId="{B19955A9-C927-482C-9ABC-F68F9EA00BA1}" srcOrd="0" destOrd="0" presId="urn:microsoft.com/office/officeart/2005/8/layout/hList7"/>
    <dgm:cxn modelId="{27A52453-7172-4680-87F0-43866F8F301A}" type="presParOf" srcId="{E0559907-D92D-4E1A-83FE-B834577D500D}" destId="{E4D92DBD-E646-4649-89C3-160ACB406721}" srcOrd="1" destOrd="0" presId="urn:microsoft.com/office/officeart/2005/8/layout/hList7"/>
    <dgm:cxn modelId="{9018926F-016E-4EDD-9AF3-ACE766E00FF4}" type="presParOf" srcId="{E4D92DBD-E646-4649-89C3-160ACB406721}" destId="{7F86EA39-45AB-4C73-964B-5BAEC631C0E7}" srcOrd="0" destOrd="0" presId="urn:microsoft.com/office/officeart/2005/8/layout/hList7"/>
    <dgm:cxn modelId="{5D8B6DAD-40B4-41FD-91D6-D7F114944602}" type="presParOf" srcId="{7F86EA39-45AB-4C73-964B-5BAEC631C0E7}" destId="{8BEC938E-3271-4AE2-89CD-3617A0B7D9E9}" srcOrd="0" destOrd="0" presId="urn:microsoft.com/office/officeart/2005/8/layout/hList7"/>
    <dgm:cxn modelId="{74154146-9675-4A9A-97DC-E8979E1F7267}" type="presParOf" srcId="{7F86EA39-45AB-4C73-964B-5BAEC631C0E7}" destId="{C3475835-1EAE-4F72-93B4-D7859D17A8E4}" srcOrd="1" destOrd="0" presId="urn:microsoft.com/office/officeart/2005/8/layout/hList7"/>
    <dgm:cxn modelId="{3816D830-EC94-424F-9D4B-043DDE66293E}" type="presParOf" srcId="{7F86EA39-45AB-4C73-964B-5BAEC631C0E7}" destId="{1AADE7A4-9A52-445F-BFA8-5F3287E824DF}" srcOrd="2" destOrd="0" presId="urn:microsoft.com/office/officeart/2005/8/layout/hList7"/>
    <dgm:cxn modelId="{AEC8C944-43B0-457F-95D2-34CF99C69BF9}" type="presParOf" srcId="{7F86EA39-45AB-4C73-964B-5BAEC631C0E7}" destId="{0CF4B1AF-AF0C-44FC-98E6-064B87316151}" srcOrd="3" destOrd="0" presId="urn:microsoft.com/office/officeart/2005/8/layout/hList7"/>
    <dgm:cxn modelId="{2AB89814-0EDC-4868-99C4-074960401EA1}" type="presParOf" srcId="{E4D92DBD-E646-4649-89C3-160ACB406721}" destId="{EA923463-4FFE-4529-B6DB-4634FA65D138}" srcOrd="1" destOrd="0" presId="urn:microsoft.com/office/officeart/2005/8/layout/hList7"/>
    <dgm:cxn modelId="{1265DD8C-7506-492C-8BE6-4C8E698555DA}" type="presParOf" srcId="{E4D92DBD-E646-4649-89C3-160ACB406721}" destId="{CB300508-ADDD-4453-8FEA-99267107F3B3}" srcOrd="2" destOrd="0" presId="urn:microsoft.com/office/officeart/2005/8/layout/hList7"/>
    <dgm:cxn modelId="{CE9E4D01-8EC7-48B4-8F34-5F8732809A1C}" type="presParOf" srcId="{CB300508-ADDD-4453-8FEA-99267107F3B3}" destId="{F3BF6FE8-2627-4B60-A33B-AEF7D3C53813}" srcOrd="0" destOrd="0" presId="urn:microsoft.com/office/officeart/2005/8/layout/hList7"/>
    <dgm:cxn modelId="{C9C44E40-BC80-42BC-BF4D-A26E2106CD58}" type="presParOf" srcId="{CB300508-ADDD-4453-8FEA-99267107F3B3}" destId="{9FF3CD34-A6EA-41FE-865F-5C51A9DFEE59}" srcOrd="1" destOrd="0" presId="urn:microsoft.com/office/officeart/2005/8/layout/hList7"/>
    <dgm:cxn modelId="{C4F5C537-BEFB-4110-910C-0A96F46EDE45}" type="presParOf" srcId="{CB300508-ADDD-4453-8FEA-99267107F3B3}" destId="{0F2C55A8-C502-4F02-A6C6-9BED7D91BF81}" srcOrd="2" destOrd="0" presId="urn:microsoft.com/office/officeart/2005/8/layout/hList7"/>
    <dgm:cxn modelId="{052617CF-A5CD-49CE-AC97-7FF2141C359F}" type="presParOf" srcId="{CB300508-ADDD-4453-8FEA-99267107F3B3}" destId="{0F7C8B89-0D5B-48D3-B74D-859029732D1A}" srcOrd="3" destOrd="0" presId="urn:microsoft.com/office/officeart/2005/8/layout/hList7"/>
    <dgm:cxn modelId="{21A44876-A598-49DB-A630-0B1EAB5CD10D}" type="presParOf" srcId="{E4D92DBD-E646-4649-89C3-160ACB406721}" destId="{78B58F23-9D79-4519-A29E-C561DA811A75}" srcOrd="3" destOrd="0" presId="urn:microsoft.com/office/officeart/2005/8/layout/hList7"/>
    <dgm:cxn modelId="{C406EA3C-08EF-4B06-8988-F55CE915883F}" type="presParOf" srcId="{E4D92DBD-E646-4649-89C3-160ACB406721}" destId="{274F02AA-4680-441F-ADF7-CFC3D54564E8}" srcOrd="4" destOrd="0" presId="urn:microsoft.com/office/officeart/2005/8/layout/hList7"/>
    <dgm:cxn modelId="{57BF20E7-9DA6-4818-AE0F-E1CA9C7F5A4E}" type="presParOf" srcId="{274F02AA-4680-441F-ADF7-CFC3D54564E8}" destId="{6858B1BD-CF19-49FE-B968-245442B1751B}" srcOrd="0" destOrd="0" presId="urn:microsoft.com/office/officeart/2005/8/layout/hList7"/>
    <dgm:cxn modelId="{10FA1A37-E5D7-45EE-AE13-33B2FB13E245}" type="presParOf" srcId="{274F02AA-4680-441F-ADF7-CFC3D54564E8}" destId="{66EDF8EE-2B7A-49E1-B5DA-8D5C5C7BAE13}" srcOrd="1" destOrd="0" presId="urn:microsoft.com/office/officeart/2005/8/layout/hList7"/>
    <dgm:cxn modelId="{34A7CBA1-6DB3-4449-83B2-EE522D47932E}" type="presParOf" srcId="{274F02AA-4680-441F-ADF7-CFC3D54564E8}" destId="{A2D1259D-05F2-4206-ADE9-295189354DF7}" srcOrd="2" destOrd="0" presId="urn:microsoft.com/office/officeart/2005/8/layout/hList7"/>
    <dgm:cxn modelId="{DFDFCFDF-EF0C-46CB-B314-D3B27D864991}" type="presParOf" srcId="{274F02AA-4680-441F-ADF7-CFC3D54564E8}" destId="{45DB1B15-E6D6-4EC1-B558-E1ED6A6A0D3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09462-56C4-421E-86E6-C5A7C035181C}">
      <dsp:nvSpPr>
        <dsp:cNvPr id="0" name=""/>
        <dsp:cNvSpPr/>
      </dsp:nvSpPr>
      <dsp:spPr>
        <a:xfrm>
          <a:off x="2375209" y="114674"/>
          <a:ext cx="4979110" cy="4979110"/>
        </a:xfrm>
        <a:prstGeom prst="circularArrow">
          <a:avLst>
            <a:gd name="adj1" fmla="val 5544"/>
            <a:gd name="adj2" fmla="val 330680"/>
            <a:gd name="adj3" fmla="val 14272604"/>
            <a:gd name="adj4" fmla="val 17090525"/>
            <a:gd name="adj5" fmla="val 5757"/>
          </a:avLst>
        </a:prstGeom>
        <a:solidFill>
          <a:srgbClr val="92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0153B-B5AB-4403-9811-20839CB01A94}">
      <dsp:nvSpPr>
        <dsp:cNvPr id="0" name=""/>
        <dsp:cNvSpPr/>
      </dsp:nvSpPr>
      <dsp:spPr>
        <a:xfrm>
          <a:off x="3957527" y="704"/>
          <a:ext cx="1814474" cy="1180560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4015157" y="58334"/>
        <a:ext cx="1699214" cy="1065300"/>
      </dsp:txXfrm>
    </dsp:sp>
    <dsp:sp modelId="{ECA4B28D-FB73-41A0-8E83-FCE202FAD9E6}">
      <dsp:nvSpPr>
        <dsp:cNvPr id="0" name=""/>
        <dsp:cNvSpPr/>
      </dsp:nvSpPr>
      <dsp:spPr>
        <a:xfrm>
          <a:off x="5976894" y="1467860"/>
          <a:ext cx="1814474" cy="1180560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6034524" y="1525490"/>
        <a:ext cx="1699214" cy="1065300"/>
      </dsp:txXfrm>
    </dsp:sp>
    <dsp:sp modelId="{C339F04C-A5BB-4A64-B845-1BAFD920C4F8}">
      <dsp:nvSpPr>
        <dsp:cNvPr id="0" name=""/>
        <dsp:cNvSpPr/>
      </dsp:nvSpPr>
      <dsp:spPr>
        <a:xfrm>
          <a:off x="5205565" y="3841768"/>
          <a:ext cx="1814474" cy="1180560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5263195" y="3899398"/>
        <a:ext cx="1699214" cy="1065300"/>
      </dsp:txXfrm>
    </dsp:sp>
    <dsp:sp modelId="{6A22A8DF-822F-46D4-A73A-55EA8D5F57E4}">
      <dsp:nvSpPr>
        <dsp:cNvPr id="0" name=""/>
        <dsp:cNvSpPr/>
      </dsp:nvSpPr>
      <dsp:spPr>
        <a:xfrm>
          <a:off x="2709490" y="3841768"/>
          <a:ext cx="1814474" cy="1180560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2767120" y="3899398"/>
        <a:ext cx="1699214" cy="1065300"/>
      </dsp:txXfrm>
    </dsp:sp>
    <dsp:sp modelId="{99ACF6CE-DB46-474D-A730-6FAD5DC58135}">
      <dsp:nvSpPr>
        <dsp:cNvPr id="0" name=""/>
        <dsp:cNvSpPr/>
      </dsp:nvSpPr>
      <dsp:spPr>
        <a:xfrm>
          <a:off x="1938160" y="1467860"/>
          <a:ext cx="1814474" cy="1180560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1995790" y="1525490"/>
        <a:ext cx="1699214" cy="10653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C938E-3271-4AE2-89CD-3617A0B7D9E9}">
      <dsp:nvSpPr>
        <dsp:cNvPr id="0" name=""/>
        <dsp:cNvSpPr/>
      </dsp:nvSpPr>
      <dsp:spPr>
        <a:xfrm>
          <a:off x="2400" y="0"/>
          <a:ext cx="3735154" cy="5149001"/>
        </a:xfrm>
        <a:prstGeom prst="roundRect">
          <a:avLst>
            <a:gd name="adj" fmla="val 10000"/>
          </a:avLst>
        </a:prstGeom>
        <a:solidFill>
          <a:srgbClr val="6A6969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2400" y="2059600"/>
        <a:ext cx="3735154" cy="2059600"/>
      </dsp:txXfrm>
    </dsp:sp>
    <dsp:sp modelId="{0CF4B1AF-AF0C-44FC-98E6-064B87316151}">
      <dsp:nvSpPr>
        <dsp:cNvPr id="0" name=""/>
        <dsp:cNvSpPr/>
      </dsp:nvSpPr>
      <dsp:spPr>
        <a:xfrm>
          <a:off x="960321" y="1256986"/>
          <a:ext cx="1714617" cy="171461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F6FE8-2627-4B60-A33B-AEF7D3C53813}">
      <dsp:nvSpPr>
        <dsp:cNvPr id="0" name=""/>
        <dsp:cNvSpPr/>
      </dsp:nvSpPr>
      <dsp:spPr>
        <a:xfrm>
          <a:off x="3849609" y="0"/>
          <a:ext cx="3735154" cy="5149001"/>
        </a:xfrm>
        <a:prstGeom prst="roundRect">
          <a:avLst>
            <a:gd name="adj" fmla="val 10000"/>
          </a:avLst>
        </a:prstGeom>
        <a:solidFill>
          <a:srgbClr val="6A6969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3849609" y="2059600"/>
        <a:ext cx="3735154" cy="2059600"/>
      </dsp:txXfrm>
    </dsp:sp>
    <dsp:sp modelId="{0F7C8B89-0D5B-48D3-B74D-859029732D1A}">
      <dsp:nvSpPr>
        <dsp:cNvPr id="0" name=""/>
        <dsp:cNvSpPr/>
      </dsp:nvSpPr>
      <dsp:spPr>
        <a:xfrm>
          <a:off x="4807530" y="1256986"/>
          <a:ext cx="1714617" cy="171461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58B1BD-CF19-49FE-B968-245442B1751B}">
      <dsp:nvSpPr>
        <dsp:cNvPr id="0" name=""/>
        <dsp:cNvSpPr/>
      </dsp:nvSpPr>
      <dsp:spPr>
        <a:xfrm>
          <a:off x="7696818" y="0"/>
          <a:ext cx="3735154" cy="5149001"/>
        </a:xfrm>
        <a:prstGeom prst="roundRect">
          <a:avLst>
            <a:gd name="adj" fmla="val 10000"/>
          </a:avLst>
        </a:prstGeom>
        <a:solidFill>
          <a:srgbClr val="6A6969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7696818" y="2059600"/>
        <a:ext cx="3735154" cy="2059600"/>
      </dsp:txXfrm>
    </dsp:sp>
    <dsp:sp modelId="{45DB1B15-E6D6-4EC1-B558-E1ED6A6A0D35}">
      <dsp:nvSpPr>
        <dsp:cNvPr id="0" name=""/>
        <dsp:cNvSpPr/>
      </dsp:nvSpPr>
      <dsp:spPr>
        <a:xfrm>
          <a:off x="8654739" y="1256986"/>
          <a:ext cx="1714617" cy="1714617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9955A9-C927-482C-9ABC-F68F9EA00BA1}">
      <dsp:nvSpPr>
        <dsp:cNvPr id="0" name=""/>
        <dsp:cNvSpPr/>
      </dsp:nvSpPr>
      <dsp:spPr>
        <a:xfrm>
          <a:off x="457374" y="4119201"/>
          <a:ext cx="10519624" cy="772350"/>
        </a:xfrm>
        <a:prstGeom prst="leftRightArrow">
          <a:avLst/>
        </a:prstGeom>
        <a:solidFill>
          <a:srgbClr val="92000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92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0617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997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808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genigraphics.com/fileprep" TargetMode="Externa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hyperlink" Target="https://www.genigraphics.com/fileprep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hyperlink" Target="https://www.genigraphics.com/fileprep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0"/>
            <a:ext cx="51206400" cy="3273138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3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26185103"/>
            <a:ext cx="51206400" cy="2618510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3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1" y="10474043"/>
            <a:ext cx="16874838" cy="15711053"/>
          </a:xfrm>
          <a:prstGeom prst="rect">
            <a:avLst/>
          </a:prstGeom>
          <a:solidFill>
            <a:srgbClr val="E0CCA3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3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16874844" y="10474043"/>
            <a:ext cx="17456728" cy="15711053"/>
          </a:xfrm>
          <a:prstGeom prst="rect">
            <a:avLst/>
          </a:prstGeom>
          <a:noFill/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3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15110B-5249-4028-839F-C2434A8CEB21}"/>
              </a:ext>
            </a:extLst>
          </p:cNvPr>
          <p:cNvSpPr/>
          <p:nvPr userDrawn="1"/>
        </p:nvSpPr>
        <p:spPr>
          <a:xfrm>
            <a:off x="34331571" y="10474043"/>
            <a:ext cx="16874835" cy="15711053"/>
          </a:xfrm>
          <a:prstGeom prst="rect">
            <a:avLst/>
          </a:prstGeom>
          <a:solidFill>
            <a:srgbClr val="E0CCA3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3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9819422"/>
            <a:ext cx="51206400" cy="6546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3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3273151"/>
            <a:ext cx="51206400" cy="6546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3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59" y="28585399"/>
            <a:ext cx="6742192" cy="13310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5B17C2EC-5038-4189-ABC1-8F58270BC908}"/>
              </a:ext>
            </a:extLst>
          </p:cNvPr>
          <p:cNvGrpSpPr/>
          <p:nvPr userDrawn="1"/>
        </p:nvGrpSpPr>
        <p:grpSpPr>
          <a:xfrm>
            <a:off x="51788299" y="0"/>
            <a:ext cx="7894320" cy="28803600"/>
            <a:chOff x="40348557" y="0"/>
            <a:chExt cx="11774579" cy="40233600"/>
          </a:xfrm>
        </p:grpSpPr>
        <p:sp>
          <p:nvSpPr>
            <p:cNvPr id="16" name="Instructions">
              <a:extLst>
                <a:ext uri="{FF2B5EF4-FFF2-40B4-BE49-F238E27FC236}">
                  <a16:creationId xmlns:a16="http://schemas.microsoft.com/office/drawing/2014/main" id="{92C6E426-1DD2-416D-AC55-69A32AD54077}"/>
                </a:ext>
              </a:extLst>
            </p:cNvPr>
            <p:cNvSpPr/>
            <p:nvPr userDrawn="1"/>
          </p:nvSpPr>
          <p:spPr>
            <a:xfrm>
              <a:off x="40348557" y="0"/>
              <a:ext cx="11774579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486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486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486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3315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3315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baseline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</a:t>
              </a: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486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For help with using our templates:  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Please go to  </a:t>
              </a:r>
              <a:r>
                <a:rPr lang="en-US" sz="3315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https://www.genigraphics.com/fileprep</a:t>
              </a:r>
              <a:r>
                <a:rPr lang="en-US" sz="3315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.  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5400" kern="1200">
                <a:solidFill>
                  <a:srgbClr val="7F7F7F"/>
                </a:solidFill>
                <a:latin typeface="Calibri" pitchFamily="34" charset="0"/>
                <a:ea typeface="+mn-ea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</a:t>
              </a:r>
              <a:r>
                <a:rPr lang="en-US" sz="486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Your Poster: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3315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243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43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B9D3F4F-1BEC-4CFA-AE59-1F056773BB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79611" y="6877879"/>
              <a:ext cx="10912471" cy="9393015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A2E102E-72D9-4A97-852C-452095C2CD43}"/>
              </a:ext>
            </a:extLst>
          </p:cNvPr>
          <p:cNvGrpSpPr/>
          <p:nvPr userDrawn="1"/>
        </p:nvGrpSpPr>
        <p:grpSpPr>
          <a:xfrm>
            <a:off x="-8427720" y="0"/>
            <a:ext cx="7894320" cy="28803600"/>
            <a:chOff x="-5417820" y="0"/>
            <a:chExt cx="5074920" cy="19202400"/>
          </a:xfrm>
        </p:grpSpPr>
        <p:sp>
          <p:nvSpPr>
            <p:cNvPr id="15" name="Instructions">
              <a:extLst>
                <a:ext uri="{FF2B5EF4-FFF2-40B4-BE49-F238E27FC236}">
                  <a16:creationId xmlns:a16="http://schemas.microsoft.com/office/drawing/2014/main" id="{E2926F8A-3766-4C03-9F72-D59D3A1DD6DD}"/>
                </a:ext>
              </a:extLst>
            </p:cNvPr>
            <p:cNvSpPr/>
            <p:nvPr userDrawn="1"/>
          </p:nvSpPr>
          <p:spPr>
            <a:xfrm>
              <a:off x="-5417820" y="0"/>
              <a:ext cx="5074920" cy="1920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148" tIns="77148" rIns="77148" bIns="77148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Poster Print Size:</a:t>
              </a:r>
              <a:endParaRPr sz="486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This poster </a:t>
              </a:r>
              <a:r>
                <a:rPr lang="en-US" sz="3315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template was designed for 36” high by 64” wide posters and any other posters with a 9:16 aspect ratio.  The dimensions are 31.5” </a:t>
              </a: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high </a:t>
              </a:r>
              <a:r>
                <a:rPr lang="en-US" sz="3315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by 56” wide.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Always </a:t>
              </a:r>
              <a:r>
                <a:rPr lang="en-US" sz="3315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check the specific poster requirements with your conference organizer to </a:t>
              </a:r>
              <a:r>
                <a:rPr lang="en-US" sz="3315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confirm that you are within the size allowed.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Multiple Layouts and Colors:</a:t>
              </a:r>
              <a:endParaRPr lang="en-US" sz="486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Use the </a:t>
              </a:r>
              <a:r>
                <a:rPr lang="en-US" sz="3315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Layout</a:t>
              </a: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dropdown to choose between one, two, or three content sections.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486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486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486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Charts &amp; Tables: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For clear resolution, do not paste charts, tables and graphs into your PowerPoint with a simple paste or as an image.  Instead use Paste Special: Use Destination Theme or Use Source Formatting. For more instruction, please go to  </a:t>
              </a:r>
              <a:r>
                <a:rPr lang="en-US" sz="3315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https://www.genigraphics.com/fileprep</a:t>
              </a:r>
              <a:r>
                <a:rPr lang="en-US" sz="3315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.  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kern="1200">
                <a:solidFill>
                  <a:srgbClr val="7F7F7F"/>
                </a:solidFill>
                <a:latin typeface="Calibri" pitchFamily="34" charset="0"/>
                <a:ea typeface="+mn-ea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Image</a:t>
              </a:r>
              <a:r>
                <a:rPr lang="en-US" sz="4860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4860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Quality</a:t>
              </a:r>
              <a:r>
                <a:rPr lang="en-US" sz="486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You can place digital photos or logo art in your poster file by selecting the </a:t>
              </a:r>
              <a:r>
                <a:rPr lang="en-US" sz="3315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Insert, Picture</a:t>
              </a: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command, or by using standard copy &amp; paste. For best results, all graphic elements should be at least </a:t>
              </a:r>
              <a:r>
                <a:rPr lang="en-US" sz="3315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150-200 pixels per inch in their final printed size</a:t>
              </a: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. For instance, a 1600 x 1200 pixel</a:t>
              </a:r>
              <a:r>
                <a:rPr lang="en-US" sz="3315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photo will usually look fine up to </a:t>
              </a: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8“-10” wide on your printed poster.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To preview the print quality of images, select a magnification of 100% when previewing your poster. This will give you a good idea of what it will look like in print. </a:t>
              </a:r>
            </a:p>
            <a:p>
              <a:pPr lvl="0" algn="ctr">
                <a:spcBef>
                  <a:spcPts val="0"/>
                </a:spcBef>
                <a:spcAft>
                  <a:spcPts val="1214"/>
                </a:spcAft>
              </a:pPr>
              <a:br>
                <a:rPr lang="en-US" sz="243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43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2C23B17-7355-4C95-B2C1-96A2F6CE9022}"/>
                </a:ext>
              </a:extLst>
            </p:cNvPr>
            <p:cNvGrpSpPr/>
            <p:nvPr userDrawn="1"/>
          </p:nvGrpSpPr>
          <p:grpSpPr>
            <a:xfrm>
              <a:off x="-5280660" y="5981339"/>
              <a:ext cx="4800600" cy="2480694"/>
              <a:chOff x="-12046792" y="16603579"/>
              <a:chExt cx="10473836" cy="5197643"/>
            </a:xfrm>
          </p:grpSpPr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3B6BF48E-544D-4A7B-A644-4278E7EDBAFB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7"/>
              <a:stretch>
                <a:fillRect/>
              </a:stretch>
            </p:blipFill>
            <p:spPr>
              <a:xfrm>
                <a:off x="-12046792" y="17228826"/>
                <a:ext cx="10473836" cy="4572396"/>
              </a:xfrm>
              <a:prstGeom prst="rect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</p:pic>
          <p:sp>
            <p:nvSpPr>
              <p:cNvPr id="2" name="Arrow: Down 1">
                <a:extLst>
                  <a:ext uri="{FF2B5EF4-FFF2-40B4-BE49-F238E27FC236}">
                    <a16:creationId xmlns:a16="http://schemas.microsoft.com/office/drawing/2014/main" id="{9CA4D960-11B4-4079-9FB8-01FE589B1C69}"/>
                  </a:ext>
                </a:extLst>
              </p:cNvPr>
              <p:cNvSpPr/>
              <p:nvPr userDrawn="1"/>
            </p:nvSpPr>
            <p:spPr>
              <a:xfrm>
                <a:off x="-3801979" y="16603579"/>
                <a:ext cx="818147" cy="1732547"/>
              </a:xfrm>
              <a:prstGeom prst="downArrow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93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2364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80" r:id="rId2"/>
  </p:sldLayoutIdLst>
  <p:txStyles>
    <p:titleStyle>
      <a:lvl1pPr algn="l" defTabSz="2222399" rtl="0" eaLnBrk="1" latinLnBrk="0" hangingPunct="1">
        <a:lnSpc>
          <a:spcPct val="90000"/>
        </a:lnSpc>
        <a:spcBef>
          <a:spcPct val="0"/>
        </a:spcBef>
        <a:buNone/>
        <a:defRPr sz="106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5600" indent="-555600" algn="l" defTabSz="2222399" rtl="0" eaLnBrk="1" latinLnBrk="0" hangingPunct="1">
        <a:lnSpc>
          <a:spcPct val="90000"/>
        </a:lnSpc>
        <a:spcBef>
          <a:spcPts val="2430"/>
        </a:spcBef>
        <a:buFont typeface="Arial" panose="020B0604020202020204" pitchFamily="34" charset="0"/>
        <a:buChar char="•"/>
        <a:defRPr sz="6804" kern="1200">
          <a:solidFill>
            <a:schemeClr val="tx1"/>
          </a:solidFill>
          <a:latin typeface="+mn-lt"/>
          <a:ea typeface="+mn-ea"/>
          <a:cs typeface="+mn-cs"/>
        </a:defRPr>
      </a:lvl1pPr>
      <a:lvl2pPr marL="1666799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5832" kern="1200">
          <a:solidFill>
            <a:schemeClr val="tx1"/>
          </a:solidFill>
          <a:latin typeface="+mn-lt"/>
          <a:ea typeface="+mn-ea"/>
          <a:cs typeface="+mn-cs"/>
        </a:defRPr>
      </a:lvl2pPr>
      <a:lvl3pPr marL="2777997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889196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4pPr>
      <a:lvl5pPr marL="5000396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5pPr>
      <a:lvl6pPr marL="6111593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6pPr>
      <a:lvl7pPr marL="7222791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7pPr>
      <a:lvl8pPr marL="8333990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8pPr>
      <a:lvl9pPr marL="9445188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1pPr>
      <a:lvl2pPr marL="1111200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2pPr>
      <a:lvl3pPr marL="2222399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3pPr>
      <a:lvl4pPr marL="3333597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4pPr>
      <a:lvl5pPr marL="4444794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5pPr>
      <a:lvl6pPr marL="5555994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6pPr>
      <a:lvl7pPr marL="6667193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7pPr>
      <a:lvl8pPr marL="7778393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8pPr>
      <a:lvl9pPr marL="8889590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16781470" y="10486624"/>
            <a:ext cx="34331565" cy="15711053"/>
          </a:xfrm>
          <a:prstGeom prst="rect">
            <a:avLst/>
          </a:prstGeom>
          <a:solidFill>
            <a:schemeClr val="tx2">
              <a:lumMod val="10000"/>
              <a:lumOff val="90000"/>
              <a:alpha val="75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3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186755" y="10499210"/>
            <a:ext cx="16874835" cy="15711053"/>
          </a:xfrm>
          <a:prstGeom prst="rect">
            <a:avLst/>
          </a:prstGeom>
          <a:solidFill>
            <a:schemeClr val="tx2">
              <a:lumMod val="10000"/>
              <a:lumOff val="90000"/>
              <a:alpha val="75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3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0"/>
            <a:ext cx="51206400" cy="3273138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3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26185103"/>
            <a:ext cx="51206400" cy="2618510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3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206207603"/>
            <a:ext cx="51206400" cy="65462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3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3273151"/>
            <a:ext cx="51206400" cy="654629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3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59" y="28585399"/>
            <a:ext cx="6742192" cy="1331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B0362F5-29B7-478D-8285-E1AF0101F14D}"/>
              </a:ext>
            </a:extLst>
          </p:cNvPr>
          <p:cNvSpPr/>
          <p:nvPr userDrawn="1"/>
        </p:nvSpPr>
        <p:spPr>
          <a:xfrm>
            <a:off x="0" y="9819422"/>
            <a:ext cx="51206400" cy="654629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3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0D0EE4A-6609-4324-BFE0-ECFFDCC149D7}"/>
              </a:ext>
            </a:extLst>
          </p:cNvPr>
          <p:cNvGrpSpPr/>
          <p:nvPr userDrawn="1"/>
        </p:nvGrpSpPr>
        <p:grpSpPr>
          <a:xfrm>
            <a:off x="-8427720" y="0"/>
            <a:ext cx="7894320" cy="28803600"/>
            <a:chOff x="-5417820" y="0"/>
            <a:chExt cx="5074920" cy="19202400"/>
          </a:xfrm>
        </p:grpSpPr>
        <p:sp>
          <p:nvSpPr>
            <p:cNvPr id="31" name="Instructions">
              <a:extLst>
                <a:ext uri="{FF2B5EF4-FFF2-40B4-BE49-F238E27FC236}">
                  <a16:creationId xmlns:a16="http://schemas.microsoft.com/office/drawing/2014/main" id="{69B5B1A1-C582-4C14-B6D4-EAC82AD51884}"/>
                </a:ext>
              </a:extLst>
            </p:cNvPr>
            <p:cNvSpPr/>
            <p:nvPr userDrawn="1"/>
          </p:nvSpPr>
          <p:spPr>
            <a:xfrm>
              <a:off x="-5417820" y="0"/>
              <a:ext cx="5074920" cy="1920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148" tIns="77148" rIns="77148" bIns="77148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Poster Print Size:</a:t>
              </a:r>
              <a:endParaRPr sz="486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This poster template was designed for 36” high by 64” wide posters and any other posters with a 9:16 aspect ratio.  The dimensions are 31.5” high by 56” wide.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Always </a:t>
              </a:r>
              <a:r>
                <a:rPr lang="en-US" sz="3315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check the specific poster requirements with your conference organizer to </a:t>
              </a:r>
              <a:r>
                <a:rPr lang="en-US" sz="3315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confirm that you are within the size allowed.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Multiple Layouts and Colors:</a:t>
              </a:r>
              <a:endParaRPr lang="en-US" sz="486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Use the </a:t>
              </a:r>
              <a:r>
                <a:rPr lang="en-US" sz="3315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Layout</a:t>
              </a: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dropdown to choose between one, two, or three content sections.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486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486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486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Charts &amp; Tables: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For clear resolution, do not paste charts, tables and graphs into your PowerPoint with a simple paste or as an image.  Instead use Paste Special: Use Destination Theme or Use Source Formatting. For more instruction, please go to  </a:t>
              </a:r>
              <a:r>
                <a:rPr lang="en-US" sz="3315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https://www.genigraphics.com/fileprep</a:t>
              </a:r>
              <a:r>
                <a:rPr lang="en-US" sz="3315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.  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kern="1200">
                <a:solidFill>
                  <a:srgbClr val="7F7F7F"/>
                </a:solidFill>
                <a:latin typeface="Calibri" pitchFamily="34" charset="0"/>
                <a:ea typeface="+mn-ea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Image</a:t>
              </a:r>
              <a:r>
                <a:rPr lang="en-US" sz="4860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4860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Quality</a:t>
              </a:r>
              <a:r>
                <a:rPr lang="en-US" sz="486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You can place digital photos or logo art in your poster file by selecting the </a:t>
              </a:r>
              <a:r>
                <a:rPr lang="en-US" sz="3315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Insert, Picture</a:t>
              </a: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command, or by using standard copy &amp; paste. For best results, all graphic elements should be at least </a:t>
              </a:r>
              <a:r>
                <a:rPr lang="en-US" sz="3315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150-200 pixels per inch in their final printed size</a:t>
              </a: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. For instance, a 1600 x 1200 pixel</a:t>
              </a:r>
              <a:r>
                <a:rPr lang="en-US" sz="3315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photo will usually look fine up to </a:t>
              </a: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8“-10” wide on your printed poster.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To preview the print quality of images, select a magnification of 100% when previewing your poster. This will give you a good idea of what it will look like in print. </a:t>
              </a:r>
            </a:p>
            <a:p>
              <a:pPr lvl="0" algn="ctr">
                <a:spcBef>
                  <a:spcPts val="0"/>
                </a:spcBef>
                <a:spcAft>
                  <a:spcPts val="1214"/>
                </a:spcAft>
              </a:pPr>
              <a:br>
                <a:rPr lang="en-US" sz="243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43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8D2B0B60-3B61-4464-85AB-94654227164E}"/>
                </a:ext>
              </a:extLst>
            </p:cNvPr>
            <p:cNvGrpSpPr/>
            <p:nvPr userDrawn="1"/>
          </p:nvGrpSpPr>
          <p:grpSpPr>
            <a:xfrm>
              <a:off x="-5280660" y="5981339"/>
              <a:ext cx="4800600" cy="2480694"/>
              <a:chOff x="-12046792" y="16603579"/>
              <a:chExt cx="10473836" cy="5197643"/>
            </a:xfrm>
          </p:grpSpPr>
          <p:pic>
            <p:nvPicPr>
              <p:cNvPr id="33" name="Picture 32">
                <a:extLst>
                  <a:ext uri="{FF2B5EF4-FFF2-40B4-BE49-F238E27FC236}">
                    <a16:creationId xmlns:a16="http://schemas.microsoft.com/office/drawing/2014/main" id="{A4220136-AEA5-4603-A9C0-D828C05E51A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/>
              <a:stretch>
                <a:fillRect/>
              </a:stretch>
            </p:blipFill>
            <p:spPr>
              <a:xfrm>
                <a:off x="-12046792" y="17228826"/>
                <a:ext cx="10473836" cy="4572396"/>
              </a:xfrm>
              <a:prstGeom prst="rect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</p:pic>
          <p:sp>
            <p:nvSpPr>
              <p:cNvPr id="34" name="Arrow: Down 33">
                <a:extLst>
                  <a:ext uri="{FF2B5EF4-FFF2-40B4-BE49-F238E27FC236}">
                    <a16:creationId xmlns:a16="http://schemas.microsoft.com/office/drawing/2014/main" id="{1491FC44-13B4-42BF-9F56-9FA3E03E38C6}"/>
                  </a:ext>
                </a:extLst>
              </p:cNvPr>
              <p:cNvSpPr/>
              <p:nvPr userDrawn="1"/>
            </p:nvSpPr>
            <p:spPr>
              <a:xfrm>
                <a:off x="-3801979" y="16603579"/>
                <a:ext cx="818147" cy="1732547"/>
              </a:xfrm>
              <a:prstGeom prst="downArrow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93" dirty="0"/>
              </a:p>
            </p:txBody>
          </p:sp>
        </p:grp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FD7F1DC-6F7D-48DF-AC51-A609F8EF5A17}"/>
              </a:ext>
            </a:extLst>
          </p:cNvPr>
          <p:cNvGrpSpPr/>
          <p:nvPr userDrawn="1"/>
        </p:nvGrpSpPr>
        <p:grpSpPr>
          <a:xfrm>
            <a:off x="51788299" y="0"/>
            <a:ext cx="7894320" cy="28803600"/>
            <a:chOff x="40348557" y="0"/>
            <a:chExt cx="11774579" cy="40233600"/>
          </a:xfrm>
        </p:grpSpPr>
        <p:sp>
          <p:nvSpPr>
            <p:cNvPr id="36" name="Instructions">
              <a:extLst>
                <a:ext uri="{FF2B5EF4-FFF2-40B4-BE49-F238E27FC236}">
                  <a16:creationId xmlns:a16="http://schemas.microsoft.com/office/drawing/2014/main" id="{A64FA48B-403F-45CE-A40E-64593745F068}"/>
                </a:ext>
              </a:extLst>
            </p:cNvPr>
            <p:cNvSpPr/>
            <p:nvPr userDrawn="1"/>
          </p:nvSpPr>
          <p:spPr>
            <a:xfrm>
              <a:off x="40348557" y="0"/>
              <a:ext cx="11774579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486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486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486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3315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3315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baseline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</a:t>
              </a: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486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For help with using our templates:  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Please go to  </a:t>
              </a:r>
              <a:r>
                <a:rPr lang="en-US" sz="3315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https://www.genigraphics.com/fileprep</a:t>
              </a:r>
              <a:r>
                <a:rPr lang="en-US" sz="3315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.  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5400" kern="1200">
                <a:solidFill>
                  <a:srgbClr val="7F7F7F"/>
                </a:solidFill>
                <a:latin typeface="Calibri" pitchFamily="34" charset="0"/>
                <a:ea typeface="+mn-ea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</a:t>
              </a:r>
              <a:r>
                <a:rPr lang="en-US" sz="486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Your Poster: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3315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243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43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58531F78-AC8C-4765-92DD-8F190E513DC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79611" y="6877879"/>
              <a:ext cx="10912471" cy="93930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715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2222399" rtl="0" eaLnBrk="1" latinLnBrk="0" hangingPunct="1">
        <a:lnSpc>
          <a:spcPct val="90000"/>
        </a:lnSpc>
        <a:spcBef>
          <a:spcPct val="0"/>
        </a:spcBef>
        <a:buNone/>
        <a:defRPr sz="106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5600" indent="-555600" algn="l" defTabSz="2222399" rtl="0" eaLnBrk="1" latinLnBrk="0" hangingPunct="1">
        <a:lnSpc>
          <a:spcPct val="90000"/>
        </a:lnSpc>
        <a:spcBef>
          <a:spcPts val="2430"/>
        </a:spcBef>
        <a:buFont typeface="Arial" panose="020B0604020202020204" pitchFamily="34" charset="0"/>
        <a:buChar char="•"/>
        <a:defRPr sz="6804" kern="1200">
          <a:solidFill>
            <a:schemeClr val="tx1"/>
          </a:solidFill>
          <a:latin typeface="+mn-lt"/>
          <a:ea typeface="+mn-ea"/>
          <a:cs typeface="+mn-cs"/>
        </a:defRPr>
      </a:lvl1pPr>
      <a:lvl2pPr marL="1666799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5832" kern="1200">
          <a:solidFill>
            <a:schemeClr val="tx1"/>
          </a:solidFill>
          <a:latin typeface="+mn-lt"/>
          <a:ea typeface="+mn-ea"/>
          <a:cs typeface="+mn-cs"/>
        </a:defRPr>
      </a:lvl2pPr>
      <a:lvl3pPr marL="2777997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889196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4pPr>
      <a:lvl5pPr marL="5000396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5pPr>
      <a:lvl6pPr marL="6111593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6pPr>
      <a:lvl7pPr marL="7222791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7pPr>
      <a:lvl8pPr marL="8333990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8pPr>
      <a:lvl9pPr marL="9445188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1pPr>
      <a:lvl2pPr marL="1111200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2pPr>
      <a:lvl3pPr marL="2222399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3pPr>
      <a:lvl4pPr marL="3333597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4pPr>
      <a:lvl5pPr marL="4444794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5pPr>
      <a:lvl6pPr marL="5555994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6pPr>
      <a:lvl7pPr marL="6667193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7pPr>
      <a:lvl8pPr marL="7778393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8pPr>
      <a:lvl9pPr marL="8889590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0"/>
            <a:ext cx="51206400" cy="32731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3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26185103"/>
            <a:ext cx="51206400" cy="261851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3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3" y="10474043"/>
            <a:ext cx="51206400" cy="1571105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3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9819422"/>
            <a:ext cx="51206400" cy="65462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3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3273151"/>
            <a:ext cx="51206400" cy="65462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3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59" y="28585399"/>
            <a:ext cx="6742192" cy="133106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F480E1EA-11DC-40C2-B7E8-8A81ABFD4ABA}"/>
              </a:ext>
            </a:extLst>
          </p:cNvPr>
          <p:cNvGrpSpPr/>
          <p:nvPr userDrawn="1"/>
        </p:nvGrpSpPr>
        <p:grpSpPr>
          <a:xfrm>
            <a:off x="-8427720" y="0"/>
            <a:ext cx="7894320" cy="28803600"/>
            <a:chOff x="-5417820" y="0"/>
            <a:chExt cx="5074920" cy="19202400"/>
          </a:xfrm>
        </p:grpSpPr>
        <p:sp>
          <p:nvSpPr>
            <p:cNvPr id="29" name="Instructions">
              <a:extLst>
                <a:ext uri="{FF2B5EF4-FFF2-40B4-BE49-F238E27FC236}">
                  <a16:creationId xmlns:a16="http://schemas.microsoft.com/office/drawing/2014/main" id="{F14415E5-B32A-43F6-9A90-6CBB2B3AD40A}"/>
                </a:ext>
              </a:extLst>
            </p:cNvPr>
            <p:cNvSpPr/>
            <p:nvPr userDrawn="1"/>
          </p:nvSpPr>
          <p:spPr>
            <a:xfrm>
              <a:off x="-5417820" y="0"/>
              <a:ext cx="5074920" cy="1920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148" tIns="77148" rIns="77148" bIns="77148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Poster Print Size:</a:t>
              </a:r>
              <a:endParaRPr sz="486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This poster template was designed for 36” high by 64” wide posters and any other posters with a 9:16 aspect ratio.  The dimensions are 31.5” high by 56” wide.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Always </a:t>
              </a:r>
              <a:r>
                <a:rPr lang="en-US" sz="3315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check the specific poster requirements with your conference organizer to </a:t>
              </a:r>
              <a:r>
                <a:rPr lang="en-US" sz="3315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confirm that you are within the size allowed.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Multiple Layouts and Colors:</a:t>
              </a:r>
              <a:endParaRPr lang="en-US" sz="486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Use the </a:t>
              </a:r>
              <a:r>
                <a:rPr lang="en-US" sz="3315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Layout</a:t>
              </a: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dropdown to choose between one, two, or three content sections.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486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486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486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Charts &amp; Tables: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For clear resolution, do not paste charts, tables and graphs into your PowerPoint with a simple paste or as an image.  Instead use Paste Special: Use Destination Theme or Use Source Formatting. For more instruction, please go to  </a:t>
              </a:r>
              <a:r>
                <a:rPr lang="en-US" sz="3315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https://www.genigraphics.com/fileprep</a:t>
              </a:r>
              <a:r>
                <a:rPr lang="en-US" sz="3315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.  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kern="1200">
                <a:solidFill>
                  <a:srgbClr val="7F7F7F"/>
                </a:solidFill>
                <a:latin typeface="Calibri" pitchFamily="34" charset="0"/>
                <a:ea typeface="+mn-ea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Image</a:t>
              </a:r>
              <a:r>
                <a:rPr lang="en-US" sz="4860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4860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Quality</a:t>
              </a:r>
              <a:r>
                <a:rPr lang="en-US" sz="486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You can place digital photos or logo art in your poster file by selecting the </a:t>
              </a:r>
              <a:r>
                <a:rPr lang="en-US" sz="3315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Insert, Picture</a:t>
              </a: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command, or by using standard copy &amp; paste. For best results, all graphic elements should be at least </a:t>
              </a:r>
              <a:r>
                <a:rPr lang="en-US" sz="3315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150-200 pixels per inch in their final printed size</a:t>
              </a: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. For instance, a 1600 x 1200 pixel</a:t>
              </a:r>
              <a:r>
                <a:rPr lang="en-US" sz="3315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photo will usually look fine up to </a:t>
              </a: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8“-10” wide on your printed poster.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To preview the print quality of images, select a magnification of 100% when previewing your poster. This will give you a good idea of what it will look like in print. </a:t>
              </a:r>
            </a:p>
            <a:p>
              <a:pPr lvl="0" algn="ctr">
                <a:spcBef>
                  <a:spcPts val="0"/>
                </a:spcBef>
                <a:spcAft>
                  <a:spcPts val="1214"/>
                </a:spcAft>
              </a:pPr>
              <a:br>
                <a:rPr lang="en-US" sz="243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43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C2C1B6B9-5B90-484A-B440-0C4EEA4EA52E}"/>
                </a:ext>
              </a:extLst>
            </p:cNvPr>
            <p:cNvGrpSpPr/>
            <p:nvPr userDrawn="1"/>
          </p:nvGrpSpPr>
          <p:grpSpPr>
            <a:xfrm>
              <a:off x="-5280660" y="5981339"/>
              <a:ext cx="4800600" cy="2480694"/>
              <a:chOff x="-12046792" y="16603579"/>
              <a:chExt cx="10473836" cy="5197643"/>
            </a:xfrm>
          </p:grpSpPr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CA9B0E59-81B9-4E18-AB42-AA7FB37F24EA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/>
              <a:stretch>
                <a:fillRect/>
              </a:stretch>
            </p:blipFill>
            <p:spPr>
              <a:xfrm>
                <a:off x="-12046792" y="17228826"/>
                <a:ext cx="10473836" cy="4572396"/>
              </a:xfrm>
              <a:prstGeom prst="rect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</p:pic>
          <p:sp>
            <p:nvSpPr>
              <p:cNvPr id="32" name="Arrow: Down 31">
                <a:extLst>
                  <a:ext uri="{FF2B5EF4-FFF2-40B4-BE49-F238E27FC236}">
                    <a16:creationId xmlns:a16="http://schemas.microsoft.com/office/drawing/2014/main" id="{A4E8DC8E-A6F7-4CC1-B427-634771A99CB0}"/>
                  </a:ext>
                </a:extLst>
              </p:cNvPr>
              <p:cNvSpPr/>
              <p:nvPr userDrawn="1"/>
            </p:nvSpPr>
            <p:spPr>
              <a:xfrm>
                <a:off x="-3801979" y="16603579"/>
                <a:ext cx="818147" cy="1732547"/>
              </a:xfrm>
              <a:prstGeom prst="downArrow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93" dirty="0"/>
              </a:p>
            </p:txBody>
          </p:sp>
        </p:grp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BFA6C09-AF42-444E-8657-29092D4C6DA9}"/>
              </a:ext>
            </a:extLst>
          </p:cNvPr>
          <p:cNvGrpSpPr/>
          <p:nvPr userDrawn="1"/>
        </p:nvGrpSpPr>
        <p:grpSpPr>
          <a:xfrm>
            <a:off x="51788299" y="0"/>
            <a:ext cx="7894320" cy="28803600"/>
            <a:chOff x="40348557" y="0"/>
            <a:chExt cx="11774579" cy="40233600"/>
          </a:xfrm>
        </p:grpSpPr>
        <p:sp>
          <p:nvSpPr>
            <p:cNvPr id="34" name="Instructions">
              <a:extLst>
                <a:ext uri="{FF2B5EF4-FFF2-40B4-BE49-F238E27FC236}">
                  <a16:creationId xmlns:a16="http://schemas.microsoft.com/office/drawing/2014/main" id="{1A54338A-B2AC-431E-B435-72DA7FE26781}"/>
                </a:ext>
              </a:extLst>
            </p:cNvPr>
            <p:cNvSpPr/>
            <p:nvPr userDrawn="1"/>
          </p:nvSpPr>
          <p:spPr>
            <a:xfrm>
              <a:off x="40348557" y="0"/>
              <a:ext cx="11774579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486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486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486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3315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3315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3315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baseline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</a:t>
              </a: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486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For help with using our templates:  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Please go to  </a:t>
              </a:r>
              <a:r>
                <a:rPr lang="en-US" sz="3315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https://www.genigraphics.com/fileprep</a:t>
              </a:r>
              <a:r>
                <a:rPr lang="en-US" sz="3315" kern="1200">
                  <a:solidFill>
                    <a:srgbClr val="7F7F7F"/>
                  </a:solidFill>
                  <a:latin typeface="Calibri" pitchFamily="34" charset="0"/>
                  <a:ea typeface="+mn-ea"/>
                  <a:cs typeface="Calibri" panose="020F0502020204030204" pitchFamily="34" charset="0"/>
                </a:rPr>
                <a:t>.  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endParaRPr lang="en-US" sz="5400" kern="1200">
                <a:solidFill>
                  <a:srgbClr val="7F7F7F"/>
                </a:solidFill>
                <a:latin typeface="Calibri" pitchFamily="34" charset="0"/>
                <a:ea typeface="+mn-ea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486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</a:t>
              </a:r>
              <a:r>
                <a:rPr lang="en-US" sz="486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Your Poster: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3315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214"/>
                </a:spcAft>
              </a:pP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3315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31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243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43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7F63E40A-D4E1-46B5-82C2-0F25594652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79611" y="6877879"/>
              <a:ext cx="10912471" cy="93930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8494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2222399" rtl="0" eaLnBrk="1" latinLnBrk="0" hangingPunct="1">
        <a:lnSpc>
          <a:spcPct val="90000"/>
        </a:lnSpc>
        <a:spcBef>
          <a:spcPct val="0"/>
        </a:spcBef>
        <a:buNone/>
        <a:defRPr sz="106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5600" indent="-555600" algn="l" defTabSz="2222399" rtl="0" eaLnBrk="1" latinLnBrk="0" hangingPunct="1">
        <a:lnSpc>
          <a:spcPct val="90000"/>
        </a:lnSpc>
        <a:spcBef>
          <a:spcPts val="2430"/>
        </a:spcBef>
        <a:buFont typeface="Arial" panose="020B0604020202020204" pitchFamily="34" charset="0"/>
        <a:buChar char="•"/>
        <a:defRPr sz="6804" kern="1200">
          <a:solidFill>
            <a:schemeClr val="tx1"/>
          </a:solidFill>
          <a:latin typeface="+mn-lt"/>
          <a:ea typeface="+mn-ea"/>
          <a:cs typeface="+mn-cs"/>
        </a:defRPr>
      </a:lvl1pPr>
      <a:lvl2pPr marL="1666799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5832" kern="1200">
          <a:solidFill>
            <a:schemeClr val="tx1"/>
          </a:solidFill>
          <a:latin typeface="+mn-lt"/>
          <a:ea typeface="+mn-ea"/>
          <a:cs typeface="+mn-cs"/>
        </a:defRPr>
      </a:lvl2pPr>
      <a:lvl3pPr marL="2777997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889196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4pPr>
      <a:lvl5pPr marL="5000396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5pPr>
      <a:lvl6pPr marL="6111593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6pPr>
      <a:lvl7pPr marL="7222791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7pPr>
      <a:lvl8pPr marL="8333990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8pPr>
      <a:lvl9pPr marL="9445188" indent="-555600" algn="l" defTabSz="2222399" rtl="0" eaLnBrk="1" latinLnBrk="0" hangingPunct="1">
        <a:lnSpc>
          <a:spcPct val="90000"/>
        </a:lnSpc>
        <a:spcBef>
          <a:spcPts val="1214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1pPr>
      <a:lvl2pPr marL="1111200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2pPr>
      <a:lvl3pPr marL="2222399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3pPr>
      <a:lvl4pPr marL="3333597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4pPr>
      <a:lvl5pPr marL="4444794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5pPr>
      <a:lvl6pPr marL="5555994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6pPr>
      <a:lvl7pPr marL="6667193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7pPr>
      <a:lvl8pPr marL="7778393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8pPr>
      <a:lvl9pPr marL="8889590" algn="l" defTabSz="2222399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EFB38A5-7C02-4914-8E77-4FC65FAD1A97}"/>
              </a:ext>
            </a:extLst>
          </p:cNvPr>
          <p:cNvSpPr txBox="1">
            <a:spLocks/>
          </p:cNvSpPr>
          <p:nvPr/>
        </p:nvSpPr>
        <p:spPr>
          <a:xfrm>
            <a:off x="914400" y="4323433"/>
            <a:ext cx="49377600" cy="5002856"/>
          </a:xfrm>
          <a:prstGeom prst="rect">
            <a:avLst/>
          </a:prstGeom>
          <a:noFill/>
        </p:spPr>
        <p:txBody>
          <a:bodyPr lIns="504998" tIns="504998" rIns="504998" bIns="504998" anchor="ctr">
            <a:no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5000"/>
              </a:lnSpc>
            </a:pPr>
            <a:r>
              <a:rPr lang="en-US" sz="13838" b="1" dirty="0">
                <a:solidFill>
                  <a:srgbClr val="0C0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the key point or takeaway of your poster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C5F4FC-7724-4879-8ED0-A43E8415E6D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403225"/>
            <a:ext cx="32589788" cy="2514600"/>
          </a:xfrm>
          <a:prstGeom prst="rect">
            <a:avLst/>
          </a:prstGeom>
        </p:spPr>
        <p:txBody>
          <a:bodyPr lIns="960120" tIns="404000" bIns="404000" anchor="ctr">
            <a:normAutofit/>
          </a:bodyPr>
          <a:lstStyle/>
          <a:p>
            <a:pPr>
              <a:lnSpc>
                <a:spcPct val="95000"/>
              </a:lnSpc>
            </a:pPr>
            <a:r>
              <a:rPr lang="en-US" sz="10800">
                <a:solidFill>
                  <a:schemeClr val="tx1">
                    <a:lumMod val="10000"/>
                    <a:lumOff val="9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 Goes Here</a:t>
            </a:r>
            <a:endParaRPr lang="en-US" sz="10800" dirty="0">
              <a:solidFill>
                <a:schemeClr val="tx1">
                  <a:lumMod val="10000"/>
                  <a:lumOff val="9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864CCF-70A7-4CFC-B002-5037B24C73D0}"/>
              </a:ext>
            </a:extLst>
          </p:cNvPr>
          <p:cNvSpPr txBox="1">
            <a:spLocks/>
          </p:cNvSpPr>
          <p:nvPr/>
        </p:nvSpPr>
        <p:spPr>
          <a:xfrm>
            <a:off x="18533225" y="26359767"/>
            <a:ext cx="14139951" cy="2040297"/>
          </a:xfrm>
          <a:prstGeom prst="rect">
            <a:avLst/>
          </a:prstGeom>
        </p:spPr>
        <p:txBody>
          <a:bodyPr lIns="100998" tIns="201999" rIns="100998" bIns="201999" anchor="ctr">
            <a:normAutofit fontScale="97500"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396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Jane Doe, MD</a:t>
            </a:r>
            <a:r>
              <a:rPr lang="en-US" sz="396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396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Yamada Hanako, MD, PhD</a:t>
            </a:r>
            <a:r>
              <a:rPr lang="en-US" sz="396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396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Juan Pérez, PhD</a:t>
            </a:r>
            <a:r>
              <a:rPr lang="en-US" sz="396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1,2</a:t>
            </a:r>
          </a:p>
          <a:p>
            <a:pPr algn="ctr">
              <a:lnSpc>
                <a:spcPct val="120000"/>
              </a:lnSpc>
            </a:pPr>
            <a:r>
              <a:rPr lang="en-US" sz="396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396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University of Affiliation, </a:t>
            </a:r>
            <a:r>
              <a:rPr lang="en-US" sz="396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396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Center of Affiliation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587976-8D3D-4993-8B9E-CB48FE849098}"/>
              </a:ext>
            </a:extLst>
          </p:cNvPr>
          <p:cNvSpPr txBox="1"/>
          <p:nvPr/>
        </p:nvSpPr>
        <p:spPr>
          <a:xfrm>
            <a:off x="2518118" y="26552378"/>
            <a:ext cx="3995226" cy="164352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252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  <a:p>
            <a:r>
              <a:rPr lang="en-US" sz="252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</a:p>
          <a:p>
            <a:r>
              <a:rPr lang="en-US" sz="252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</a:t>
            </a:r>
          </a:p>
          <a:p>
            <a:r>
              <a:rPr lang="en-US" sz="252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Phone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63F9095-EC93-4C43-ADCB-1BA05A7F3F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8629031"/>
              </p:ext>
            </p:extLst>
          </p:nvPr>
        </p:nvGraphicFramePr>
        <p:xfrm>
          <a:off x="34270326" y="10732682"/>
          <a:ext cx="14217672" cy="8105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Table 16">
            <a:extLst>
              <a:ext uri="{FF2B5EF4-FFF2-40B4-BE49-F238E27FC236}">
                <a16:creationId xmlns:a16="http://schemas.microsoft.com/office/drawing/2014/main" id="{DCBC8070-6241-4C62-B602-EC01B46F4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126506"/>
              </p:ext>
            </p:extLst>
          </p:nvPr>
        </p:nvGraphicFramePr>
        <p:xfrm>
          <a:off x="36153135" y="19266315"/>
          <a:ext cx="12334868" cy="52464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83717">
                  <a:extLst>
                    <a:ext uri="{9D8B030D-6E8A-4147-A177-3AD203B41FA5}">
                      <a16:colId xmlns:a16="http://schemas.microsoft.com/office/drawing/2014/main" val="3836872068"/>
                    </a:ext>
                  </a:extLst>
                </a:gridCol>
                <a:gridCol w="3083717">
                  <a:extLst>
                    <a:ext uri="{9D8B030D-6E8A-4147-A177-3AD203B41FA5}">
                      <a16:colId xmlns:a16="http://schemas.microsoft.com/office/drawing/2014/main" val="2501348781"/>
                    </a:ext>
                  </a:extLst>
                </a:gridCol>
                <a:gridCol w="3083717">
                  <a:extLst>
                    <a:ext uri="{9D8B030D-6E8A-4147-A177-3AD203B41FA5}">
                      <a16:colId xmlns:a16="http://schemas.microsoft.com/office/drawing/2014/main" val="539372988"/>
                    </a:ext>
                  </a:extLst>
                </a:gridCol>
                <a:gridCol w="3083717">
                  <a:extLst>
                    <a:ext uri="{9D8B030D-6E8A-4147-A177-3AD203B41FA5}">
                      <a16:colId xmlns:a16="http://schemas.microsoft.com/office/drawing/2014/main" val="1796329334"/>
                    </a:ext>
                  </a:extLst>
                </a:gridCol>
              </a:tblGrid>
              <a:tr h="655806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1</a:t>
                      </a:r>
                    </a:p>
                  </a:txBody>
                  <a:tcPr marL="50502" marR="50502" marT="25251" marB="25251" anchor="ctr">
                    <a:solidFill>
                      <a:srgbClr val="92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2</a:t>
                      </a:r>
                    </a:p>
                  </a:txBody>
                  <a:tcPr marL="50502" marR="50502" marT="25251" marB="25251" anchor="ctr">
                    <a:solidFill>
                      <a:srgbClr val="92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3</a:t>
                      </a:r>
                    </a:p>
                  </a:txBody>
                  <a:tcPr marL="50502" marR="50502" marT="25251" marB="25251" anchor="ctr">
                    <a:solidFill>
                      <a:srgbClr val="92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4</a:t>
                      </a:r>
                    </a:p>
                  </a:txBody>
                  <a:tcPr marL="50502" marR="50502" marT="25251" marB="25251" anchor="ctr">
                    <a:solidFill>
                      <a:srgbClr val="92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912391"/>
                  </a:ext>
                </a:extLst>
              </a:tr>
              <a:tr h="655806"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extLst>
                  <a:ext uri="{0D108BD9-81ED-4DB2-BD59-A6C34878D82A}">
                    <a16:rowId xmlns:a16="http://schemas.microsoft.com/office/drawing/2014/main" val="1267735297"/>
                  </a:ext>
                </a:extLst>
              </a:tr>
              <a:tr h="655806"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extLst>
                  <a:ext uri="{0D108BD9-81ED-4DB2-BD59-A6C34878D82A}">
                    <a16:rowId xmlns:a16="http://schemas.microsoft.com/office/drawing/2014/main" val="2842230825"/>
                  </a:ext>
                </a:extLst>
              </a:tr>
              <a:tr h="655806"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extLst>
                  <a:ext uri="{0D108BD9-81ED-4DB2-BD59-A6C34878D82A}">
                    <a16:rowId xmlns:a16="http://schemas.microsoft.com/office/drawing/2014/main" val="4143137425"/>
                  </a:ext>
                </a:extLst>
              </a:tr>
              <a:tr h="655806"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extLst>
                  <a:ext uri="{0D108BD9-81ED-4DB2-BD59-A6C34878D82A}">
                    <a16:rowId xmlns:a16="http://schemas.microsoft.com/office/drawing/2014/main" val="255143560"/>
                  </a:ext>
                </a:extLst>
              </a:tr>
              <a:tr h="655806"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extLst>
                  <a:ext uri="{0D108BD9-81ED-4DB2-BD59-A6C34878D82A}">
                    <a16:rowId xmlns:a16="http://schemas.microsoft.com/office/drawing/2014/main" val="625933626"/>
                  </a:ext>
                </a:extLst>
              </a:tr>
              <a:tr h="655806"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extLst>
                  <a:ext uri="{0D108BD9-81ED-4DB2-BD59-A6C34878D82A}">
                    <a16:rowId xmlns:a16="http://schemas.microsoft.com/office/drawing/2014/main" val="3131653183"/>
                  </a:ext>
                </a:extLst>
              </a:tr>
              <a:tr h="655806"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50502" marR="50502" marT="25251" marB="25251" anchor="ctr"/>
                </a:tc>
                <a:extLst>
                  <a:ext uri="{0D108BD9-81ED-4DB2-BD59-A6C34878D82A}">
                    <a16:rowId xmlns:a16="http://schemas.microsoft.com/office/drawing/2014/main" val="1097425482"/>
                  </a:ext>
                </a:extLst>
              </a:tr>
            </a:tbl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9E6E899-8137-40AD-8751-1ED52810A5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1725132"/>
              </p:ext>
            </p:extLst>
          </p:nvPr>
        </p:nvGraphicFramePr>
        <p:xfrm>
          <a:off x="20535917" y="12104174"/>
          <a:ext cx="9729530" cy="5023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A0E132D-FDB1-4F2A-AD8E-86367649EA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375449"/>
              </p:ext>
            </p:extLst>
          </p:nvPr>
        </p:nvGraphicFramePr>
        <p:xfrm>
          <a:off x="19683482" y="19331169"/>
          <a:ext cx="11434374" cy="5149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871696D0-EDFA-40C7-87E3-B9BDD9244408}"/>
              </a:ext>
            </a:extLst>
          </p:cNvPr>
          <p:cNvGrpSpPr/>
          <p:nvPr/>
        </p:nvGrpSpPr>
        <p:grpSpPr>
          <a:xfrm>
            <a:off x="1600204" y="11711744"/>
            <a:ext cx="14896520" cy="13103041"/>
            <a:chOff x="387858" y="2598823"/>
            <a:chExt cx="3855896" cy="3229287"/>
          </a:xfrm>
        </p:grpSpPr>
        <p:sp>
          <p:nvSpPr>
            <p:cNvPr id="29" name="Title 1">
              <a:extLst>
                <a:ext uri="{FF2B5EF4-FFF2-40B4-BE49-F238E27FC236}">
                  <a16:creationId xmlns:a16="http://schemas.microsoft.com/office/drawing/2014/main" id="{8272E1D0-BA55-4569-A8E9-7DD254490F95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2598823"/>
              <a:ext cx="3855896" cy="781765"/>
            </a:xfrm>
            <a:prstGeom prst="rect">
              <a:avLst/>
            </a:prstGeom>
          </p:spPr>
          <p:txBody>
            <a:bodyPr wrap="square" lIns="274320" tIns="50502" rIns="274320" bIns="50502" anchor="ctr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4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INTRODUCTION</a:t>
              </a:r>
              <a:r>
                <a:rPr lang="en-US" sz="4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42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aliqua</a:t>
              </a:r>
              <a:r>
                <a:rPr lang="en-US" sz="4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  <p:sp>
          <p:nvSpPr>
            <p:cNvPr id="33" name="Title 1">
              <a:extLst>
                <a:ext uri="{FF2B5EF4-FFF2-40B4-BE49-F238E27FC236}">
                  <a16:creationId xmlns:a16="http://schemas.microsoft.com/office/drawing/2014/main" id="{2AFCE546-9511-4543-B910-CBF7B4E9D22F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3515548"/>
              <a:ext cx="3855896" cy="630439"/>
            </a:xfrm>
            <a:prstGeom prst="rect">
              <a:avLst/>
            </a:prstGeom>
          </p:spPr>
          <p:txBody>
            <a:bodyPr wrap="square" lIns="274320" tIns="50502" rIns="274320" bIns="50502" anchor="ctr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4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METHODS</a:t>
              </a:r>
              <a:r>
                <a:rPr lang="en-US" sz="4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42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aliqua</a:t>
              </a:r>
              <a:r>
                <a:rPr lang="en-US" sz="4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  <p:sp>
          <p:nvSpPr>
            <p:cNvPr id="35" name="Title 1">
              <a:extLst>
                <a:ext uri="{FF2B5EF4-FFF2-40B4-BE49-F238E27FC236}">
                  <a16:creationId xmlns:a16="http://schemas.microsoft.com/office/drawing/2014/main" id="{AB32FF3E-4280-458B-811A-6CF8F6B3C589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4356609"/>
              <a:ext cx="3855896" cy="630439"/>
            </a:xfrm>
            <a:prstGeom prst="rect">
              <a:avLst/>
            </a:prstGeom>
          </p:spPr>
          <p:txBody>
            <a:bodyPr wrap="square" lIns="274320" tIns="50502" rIns="274320" bIns="50502" anchor="ctr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4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RESULTS</a:t>
              </a:r>
              <a:r>
                <a:rPr lang="en-US" sz="4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42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aliqua</a:t>
              </a:r>
              <a:r>
                <a:rPr lang="en-US" sz="4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  <p:sp>
          <p:nvSpPr>
            <p:cNvPr id="39" name="Title 1">
              <a:extLst>
                <a:ext uri="{FF2B5EF4-FFF2-40B4-BE49-F238E27FC236}">
                  <a16:creationId xmlns:a16="http://schemas.microsoft.com/office/drawing/2014/main" id="{394406D5-EA04-4BAE-BA14-6E2ADEB6DEC9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5197671"/>
              <a:ext cx="3855896" cy="630439"/>
            </a:xfrm>
            <a:prstGeom prst="rect">
              <a:avLst/>
            </a:prstGeom>
          </p:spPr>
          <p:txBody>
            <a:bodyPr wrap="square" lIns="274320" tIns="50502" rIns="274320" bIns="50502" anchor="ctr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4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CONCLUSION</a:t>
              </a:r>
              <a:r>
                <a:rPr lang="en-US" sz="4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42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aliqua</a:t>
              </a:r>
              <a:r>
                <a:rPr lang="en-US" sz="4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7A5AA3B2-A99F-435A-8E0D-88A225B7C35E}"/>
              </a:ext>
            </a:extLst>
          </p:cNvPr>
          <p:cNvSpPr txBox="1"/>
          <p:nvPr/>
        </p:nvSpPr>
        <p:spPr>
          <a:xfrm>
            <a:off x="46678561" y="26552378"/>
            <a:ext cx="1710725" cy="1643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2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r>
              <a:rPr lang="en-US" sz="252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</a:p>
          <a:p>
            <a:r>
              <a:rPr lang="en-US" sz="252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</a:t>
            </a:r>
          </a:p>
          <a:p>
            <a:r>
              <a:rPr lang="en-US" sz="252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32C1FF-77A1-45D7-9887-11DD347A9F32}"/>
              </a:ext>
            </a:extLst>
          </p:cNvPr>
          <p:cNvSpPr txBox="1"/>
          <p:nvPr/>
        </p:nvSpPr>
        <p:spPr>
          <a:xfrm>
            <a:off x="45050529" y="1106839"/>
            <a:ext cx="4114800" cy="10618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150" b="1">
                <a:solidFill>
                  <a:srgbClr val="920000"/>
                </a:solidFill>
              </a:rPr>
              <a:t>Replace with your institution’s logo</a:t>
            </a:r>
          </a:p>
        </p:txBody>
      </p:sp>
    </p:spTree>
    <p:extLst>
      <p:ext uri="{BB962C8B-B14F-4D97-AF65-F5344CB8AC3E}">
        <p14:creationId xmlns:p14="http://schemas.microsoft.com/office/powerpoint/2010/main" val="3764955322"/>
      </p:ext>
    </p:extLst>
  </p:cSld>
  <p:clrMapOvr>
    <a:masterClrMapping/>
  </p:clrMapOvr>
</p:sld>
</file>

<file path=ppt/theme/theme1.xml><?xml version="1.0" encoding="utf-8"?>
<a:theme xmlns:a="http://schemas.openxmlformats.org/drawingml/2006/main" name="3 sections">
  <a:themeElements>
    <a:clrScheme name="Custom 7">
      <a:dk1>
        <a:sysClr val="windowText" lastClr="000000"/>
      </a:dk1>
      <a:lt1>
        <a:sysClr val="window" lastClr="FFFFFF"/>
      </a:lt1>
      <a:dk2>
        <a:srgbClr val="521707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336699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 sections">
  <a:themeElements>
    <a:clrScheme name="Custom 25">
      <a:dk1>
        <a:srgbClr val="3A3838"/>
      </a:dk1>
      <a:lt1>
        <a:sysClr val="window" lastClr="FFFFFF"/>
      </a:lt1>
      <a:dk2>
        <a:srgbClr val="2B2929"/>
      </a:dk2>
      <a:lt2>
        <a:srgbClr val="E7E6E6"/>
      </a:lt2>
      <a:accent1>
        <a:srgbClr val="2F5496"/>
      </a:accent1>
      <a:accent2>
        <a:srgbClr val="900000"/>
      </a:accent2>
      <a:accent3>
        <a:srgbClr val="600000"/>
      </a:accent3>
      <a:accent4>
        <a:srgbClr val="FFC000"/>
      </a:accent4>
      <a:accent5>
        <a:srgbClr val="C00000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 sectio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2503</TotalTime>
  <Words>236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3 sections</vt:lpstr>
      <vt:lpstr>2 sections</vt:lpstr>
      <vt:lpstr>1 section</vt:lpstr>
      <vt:lpstr>Title Goes Here</vt:lpstr>
    </vt:vector>
  </TitlesOfParts>
  <Company>Genigraphics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36x56</dc:title>
  <dc:creator>JL-PC</dc:creator>
  <dc:description>Quality poster printing
www.genigraphics.com
1-800-790-4001</dc:description>
  <cp:lastModifiedBy>Christa Stiles</cp:lastModifiedBy>
  <cp:revision>109</cp:revision>
  <dcterms:created xsi:type="dcterms:W3CDTF">2019-10-25T19:49:05Z</dcterms:created>
  <dcterms:modified xsi:type="dcterms:W3CDTF">2022-02-04T02:39:16Z</dcterms:modified>
</cp:coreProperties>
</file>